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1014" r:id="rId6"/>
    <p:sldId id="260" r:id="rId7"/>
    <p:sldId id="1011" r:id="rId8"/>
    <p:sldId id="1010" r:id="rId9"/>
    <p:sldId id="1005" r:id="rId10"/>
    <p:sldId id="1007" r:id="rId11"/>
    <p:sldId id="1008" r:id="rId12"/>
    <p:sldId id="1019" r:id="rId13"/>
    <p:sldId id="1009" r:id="rId14"/>
    <p:sldId id="1017" r:id="rId15"/>
    <p:sldId id="1018" r:id="rId16"/>
    <p:sldId id="1016" r:id="rId1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9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6" autoAdjust="0"/>
    <p:restoredTop sz="91478"/>
  </p:normalViewPr>
  <p:slideViewPr>
    <p:cSldViewPr>
      <p:cViewPr varScale="1">
        <p:scale>
          <a:sx n="67" d="100"/>
          <a:sy n="67" d="100"/>
        </p:scale>
        <p:origin x="138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A23BD-45B9-A548-AC73-86E179339E1F}" type="doc">
      <dgm:prSet loTypeId="urn:microsoft.com/office/officeart/2005/8/layout/vProcess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AD7AB-3F20-014C-A9CF-59D424EC9CE1}">
      <dgm:prSet custT="1"/>
      <dgm:spPr/>
      <dgm:t>
        <a:bodyPr/>
        <a:lstStyle/>
        <a:p>
          <a:pPr algn="l"/>
          <a:r>
            <a:rPr lang="ru-RU" sz="28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должно инвестировать, если запрещено российским законодательством</a:t>
          </a:r>
        </a:p>
      </dgm:t>
    </dgm:pt>
    <dgm:pt modelId="{8EC5E428-FE67-3C43-8E8A-22902C503ECB}" type="parTrans" cxnId="{1D0F2345-0E7A-5148-B0F3-AD71DE1E1F2B}">
      <dgm:prSet/>
      <dgm:spPr/>
      <dgm:t>
        <a:bodyPr/>
        <a:lstStyle/>
        <a:p>
          <a:endParaRPr lang="ru-RU"/>
        </a:p>
      </dgm:t>
    </dgm:pt>
    <dgm:pt modelId="{2C5F9D48-443A-9146-A39E-427B24B45572}" type="sibTrans" cxnId="{1D0F2345-0E7A-5148-B0F3-AD71DE1E1F2B}">
      <dgm:prSet/>
      <dgm:spPr/>
      <dgm:t>
        <a:bodyPr/>
        <a:lstStyle/>
        <a:p>
          <a:endParaRPr lang="ru-RU"/>
        </a:p>
      </dgm:t>
    </dgm:pt>
    <dgm:pt modelId="{8AF544D7-764F-0744-8726-23C61B4F88FB}">
      <dgm:prSet/>
      <dgm:spPr/>
      <dgm:t>
        <a:bodyPr/>
        <a:lstStyle/>
        <a:p>
          <a:pPr algn="l"/>
          <a:r>
            <a:rPr lang="ru-RU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должно быть гос. органом, или осуществлять гос. полномочия, возложенные на него рос. законодательством</a:t>
          </a:r>
        </a:p>
      </dgm:t>
    </dgm:pt>
    <dgm:pt modelId="{93DC8367-8A4E-8B4F-9377-F7387EDFF59D}" type="parTrans" cxnId="{4FB16AF3-E1B6-3C4C-9BED-BDC58957786C}">
      <dgm:prSet/>
      <dgm:spPr/>
      <dgm:t>
        <a:bodyPr/>
        <a:lstStyle/>
        <a:p>
          <a:endParaRPr lang="ru-RU"/>
        </a:p>
      </dgm:t>
    </dgm:pt>
    <dgm:pt modelId="{70FDC002-6E2F-B241-B9B6-88BBE7020986}" type="sibTrans" cxnId="{4FB16AF3-E1B6-3C4C-9BED-BDC58957786C}">
      <dgm:prSet/>
      <dgm:spPr/>
      <dgm:t>
        <a:bodyPr/>
        <a:lstStyle/>
        <a:p>
          <a:endParaRPr lang="ru-RU"/>
        </a:p>
      </dgm:t>
    </dgm:pt>
    <dgm:pt modelId="{253E8ECB-5E8B-A44D-815E-704C6E0D3F27}">
      <dgm:prSet custT="1"/>
      <dgm:spPr/>
      <dgm:t>
        <a:bodyPr/>
        <a:lstStyle/>
        <a:p>
          <a:pPr algn="l"/>
          <a:r>
            <a:rPr lang="ru-RU" sz="28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должно осуществлять реальную финансово-хозяйственную деятельность</a:t>
          </a:r>
        </a:p>
      </dgm:t>
    </dgm:pt>
    <dgm:pt modelId="{F8C1C4E4-B80E-9649-8B03-6953C2C43F80}" type="parTrans" cxnId="{93CC866A-1D54-F341-AC40-27795E2CD3FE}">
      <dgm:prSet/>
      <dgm:spPr/>
      <dgm:t>
        <a:bodyPr/>
        <a:lstStyle/>
        <a:p>
          <a:endParaRPr lang="ru-RU"/>
        </a:p>
      </dgm:t>
    </dgm:pt>
    <dgm:pt modelId="{DF0CD449-4E11-3244-864C-17AB0AC7D6E5}" type="sibTrans" cxnId="{93CC866A-1D54-F341-AC40-27795E2CD3FE}">
      <dgm:prSet/>
      <dgm:spPr/>
      <dgm:t>
        <a:bodyPr/>
        <a:lstStyle/>
        <a:p>
          <a:endParaRPr lang="ru-RU"/>
        </a:p>
      </dgm:t>
    </dgm:pt>
    <dgm:pt modelId="{B660811C-C1A5-B945-939B-D16B571AFDA3}" type="pres">
      <dgm:prSet presAssocID="{8B8A23BD-45B9-A548-AC73-86E179339E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7473A-A273-074D-90EB-00306ED8B287}" type="pres">
      <dgm:prSet presAssocID="{8B8A23BD-45B9-A548-AC73-86E179339E1F}" presName="dummyMaxCanvas" presStyleCnt="0">
        <dgm:presLayoutVars/>
      </dgm:prSet>
      <dgm:spPr/>
    </dgm:pt>
    <dgm:pt modelId="{3D2AC26C-E5DE-8448-A678-EEA2991D0CD8}" type="pres">
      <dgm:prSet presAssocID="{8B8A23BD-45B9-A548-AC73-86E179339E1F}" presName="ThreeNodes_1" presStyleLbl="node1" presStyleIdx="0" presStyleCnt="3" custLinFactNeighborX="-3184" custLinFactNeighborY="16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CC671-AAFF-C947-80F7-6D30FDE2A6F0}" type="pres">
      <dgm:prSet presAssocID="{8B8A23BD-45B9-A548-AC73-86E179339E1F}" presName="ThreeNodes_2" presStyleLbl="node1" presStyleIdx="1" presStyleCnt="3" custLinFactNeighborX="-6888" custLinFactNeighborY="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F586-8FD5-8648-A0F1-6C6563EF7BCA}" type="pres">
      <dgm:prSet presAssocID="{8B8A23BD-45B9-A548-AC73-86E179339E1F}" presName="ThreeNodes_3" presStyleLbl="node1" presStyleIdx="2" presStyleCnt="3" custLinFactNeighborX="-13552" custLinFactNeighborY="-1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90562-D144-AB4D-98AD-D0238EECDEC1}" type="pres">
      <dgm:prSet presAssocID="{8B8A23BD-45B9-A548-AC73-86E179339E1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A32BB-65D4-AF48-B3B7-D67AB1A100DB}" type="pres">
      <dgm:prSet presAssocID="{8B8A23BD-45B9-A548-AC73-86E179339E1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AF8CE-8104-434F-B7D7-3E12D33940DD}" type="pres">
      <dgm:prSet presAssocID="{8B8A23BD-45B9-A548-AC73-86E179339E1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48693-8C8C-4948-8EF9-B0BB7D07659B}" type="pres">
      <dgm:prSet presAssocID="{8B8A23BD-45B9-A548-AC73-86E179339E1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84EEB-C2E9-6E44-97C3-9A6BED757A67}" type="pres">
      <dgm:prSet presAssocID="{8B8A23BD-45B9-A548-AC73-86E179339E1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7B447-493D-D74E-B52E-AB68E6FA7EFF}" type="presOf" srcId="{DF0CD449-4E11-3244-864C-17AB0AC7D6E5}" destId="{D2890562-D144-AB4D-98AD-D0238EECDEC1}" srcOrd="0" destOrd="0" presId="urn:microsoft.com/office/officeart/2005/8/layout/vProcess5"/>
    <dgm:cxn modelId="{C07528C3-9959-3E43-AF43-E0720773A2C1}" type="presOf" srcId="{8AF544D7-764F-0744-8726-23C61B4F88FB}" destId="{A1284EEB-C2E9-6E44-97C3-9A6BED757A67}" srcOrd="1" destOrd="0" presId="urn:microsoft.com/office/officeart/2005/8/layout/vProcess5"/>
    <dgm:cxn modelId="{4FB16AF3-E1B6-3C4C-9BED-BDC58957786C}" srcId="{8B8A23BD-45B9-A548-AC73-86E179339E1F}" destId="{8AF544D7-764F-0744-8726-23C61B4F88FB}" srcOrd="2" destOrd="0" parTransId="{93DC8367-8A4E-8B4F-9377-F7387EDFF59D}" sibTransId="{70FDC002-6E2F-B241-B9B6-88BBE7020986}"/>
    <dgm:cxn modelId="{CFB4ABE2-1820-7643-B28E-763737BD24DB}" type="presOf" srcId="{253E8ECB-5E8B-A44D-815E-704C6E0D3F27}" destId="{3D2AC26C-E5DE-8448-A678-EEA2991D0CD8}" srcOrd="0" destOrd="0" presId="urn:microsoft.com/office/officeart/2005/8/layout/vProcess5"/>
    <dgm:cxn modelId="{B706E93B-B43E-0A47-BA97-B6707C605123}" type="presOf" srcId="{2C5F9D48-443A-9146-A39E-427B24B45572}" destId="{187A32BB-65D4-AF48-B3B7-D67AB1A100DB}" srcOrd="0" destOrd="0" presId="urn:microsoft.com/office/officeart/2005/8/layout/vProcess5"/>
    <dgm:cxn modelId="{1D0F2345-0E7A-5148-B0F3-AD71DE1E1F2B}" srcId="{8B8A23BD-45B9-A548-AC73-86E179339E1F}" destId="{6A3AD7AB-3F20-014C-A9CF-59D424EC9CE1}" srcOrd="1" destOrd="0" parTransId="{8EC5E428-FE67-3C43-8E8A-22902C503ECB}" sibTransId="{2C5F9D48-443A-9146-A39E-427B24B45572}"/>
    <dgm:cxn modelId="{4FBF08DD-A460-A646-8A12-D9EC318DBFDD}" type="presOf" srcId="{8AF544D7-764F-0744-8726-23C61B4F88FB}" destId="{919EF586-8FD5-8648-A0F1-6C6563EF7BCA}" srcOrd="0" destOrd="0" presId="urn:microsoft.com/office/officeart/2005/8/layout/vProcess5"/>
    <dgm:cxn modelId="{9BC5F229-7016-D84D-86DF-39CCDA4D1B11}" type="presOf" srcId="{253E8ECB-5E8B-A44D-815E-704C6E0D3F27}" destId="{3D8AF8CE-8104-434F-B7D7-3E12D33940DD}" srcOrd="1" destOrd="0" presId="urn:microsoft.com/office/officeart/2005/8/layout/vProcess5"/>
    <dgm:cxn modelId="{72963E3F-8F90-EB48-90B5-F2AD14FD1C42}" type="presOf" srcId="{6A3AD7AB-3F20-014C-A9CF-59D424EC9CE1}" destId="{747CC671-AAFF-C947-80F7-6D30FDE2A6F0}" srcOrd="0" destOrd="0" presId="urn:microsoft.com/office/officeart/2005/8/layout/vProcess5"/>
    <dgm:cxn modelId="{E9590EC3-1EFD-C34C-8D80-E96196CFA400}" type="presOf" srcId="{6A3AD7AB-3F20-014C-A9CF-59D424EC9CE1}" destId="{10F48693-8C8C-4948-8EF9-B0BB7D07659B}" srcOrd="1" destOrd="0" presId="urn:microsoft.com/office/officeart/2005/8/layout/vProcess5"/>
    <dgm:cxn modelId="{DC8A3353-7E82-E548-8893-6DBC0BC13E27}" type="presOf" srcId="{8B8A23BD-45B9-A548-AC73-86E179339E1F}" destId="{B660811C-C1A5-B945-939B-D16B571AFDA3}" srcOrd="0" destOrd="0" presId="urn:microsoft.com/office/officeart/2005/8/layout/vProcess5"/>
    <dgm:cxn modelId="{93CC866A-1D54-F341-AC40-27795E2CD3FE}" srcId="{8B8A23BD-45B9-A548-AC73-86E179339E1F}" destId="{253E8ECB-5E8B-A44D-815E-704C6E0D3F27}" srcOrd="0" destOrd="0" parTransId="{F8C1C4E4-B80E-9649-8B03-6953C2C43F80}" sibTransId="{DF0CD449-4E11-3244-864C-17AB0AC7D6E5}"/>
    <dgm:cxn modelId="{E3130432-A4AC-234A-AA2D-3725F0110607}" type="presParOf" srcId="{B660811C-C1A5-B945-939B-D16B571AFDA3}" destId="{3147473A-A273-074D-90EB-00306ED8B287}" srcOrd="0" destOrd="0" presId="urn:microsoft.com/office/officeart/2005/8/layout/vProcess5"/>
    <dgm:cxn modelId="{BAE718F4-C383-3E45-9627-19AE2846A5D2}" type="presParOf" srcId="{B660811C-C1A5-B945-939B-D16B571AFDA3}" destId="{3D2AC26C-E5DE-8448-A678-EEA2991D0CD8}" srcOrd="1" destOrd="0" presId="urn:microsoft.com/office/officeart/2005/8/layout/vProcess5"/>
    <dgm:cxn modelId="{50632E0E-1858-484F-A723-0DEBA8C9E294}" type="presParOf" srcId="{B660811C-C1A5-B945-939B-D16B571AFDA3}" destId="{747CC671-AAFF-C947-80F7-6D30FDE2A6F0}" srcOrd="2" destOrd="0" presId="urn:microsoft.com/office/officeart/2005/8/layout/vProcess5"/>
    <dgm:cxn modelId="{A4A51C00-F145-4641-BC9E-29907C85C769}" type="presParOf" srcId="{B660811C-C1A5-B945-939B-D16B571AFDA3}" destId="{919EF586-8FD5-8648-A0F1-6C6563EF7BCA}" srcOrd="3" destOrd="0" presId="urn:microsoft.com/office/officeart/2005/8/layout/vProcess5"/>
    <dgm:cxn modelId="{C05AD191-928A-424E-845F-29887C7D04FF}" type="presParOf" srcId="{B660811C-C1A5-B945-939B-D16B571AFDA3}" destId="{D2890562-D144-AB4D-98AD-D0238EECDEC1}" srcOrd="4" destOrd="0" presId="urn:microsoft.com/office/officeart/2005/8/layout/vProcess5"/>
    <dgm:cxn modelId="{61BBF6AB-5D48-CC43-A3AA-9E9D1C2D35DE}" type="presParOf" srcId="{B660811C-C1A5-B945-939B-D16B571AFDA3}" destId="{187A32BB-65D4-AF48-B3B7-D67AB1A100DB}" srcOrd="5" destOrd="0" presId="urn:microsoft.com/office/officeart/2005/8/layout/vProcess5"/>
    <dgm:cxn modelId="{D28EA94A-2CC1-774B-A26A-03235D1AD986}" type="presParOf" srcId="{B660811C-C1A5-B945-939B-D16B571AFDA3}" destId="{3D8AF8CE-8104-434F-B7D7-3E12D33940DD}" srcOrd="6" destOrd="0" presId="urn:microsoft.com/office/officeart/2005/8/layout/vProcess5"/>
    <dgm:cxn modelId="{0322C140-28F2-EE4F-9876-E2CABE8018BB}" type="presParOf" srcId="{B660811C-C1A5-B945-939B-D16B571AFDA3}" destId="{10F48693-8C8C-4948-8EF9-B0BB7D07659B}" srcOrd="7" destOrd="0" presId="urn:microsoft.com/office/officeart/2005/8/layout/vProcess5"/>
    <dgm:cxn modelId="{59099509-A3DD-DD43-83DA-F277329E1B89}" type="presParOf" srcId="{B660811C-C1A5-B945-939B-D16B571AFDA3}" destId="{A1284EEB-C2E9-6E44-97C3-9A6BED757A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1244F-3FAC-3A49-AE14-DA94CF31E154}" type="doc">
      <dgm:prSet loTypeId="urn:microsoft.com/office/officeart/2005/8/layout/hierarchy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DF5F0-F3FA-D04C-919F-B6A328FE78A5}">
      <dgm:prSet phldrT="[Текст]" custT="1"/>
      <dgm:spPr/>
      <dgm:t>
        <a:bodyPr/>
        <a:lstStyle/>
        <a:p>
          <a:r>
            <a:rPr lang="ru-RU" sz="5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Активы</a:t>
          </a:r>
        </a:p>
      </dgm:t>
    </dgm:pt>
    <dgm:pt modelId="{87F17D96-8612-EF4F-94D7-D41060270A6F}" type="parTrans" cxnId="{1214AB38-9626-634B-B832-1C33045C3DDE}">
      <dgm:prSet/>
      <dgm:spPr/>
      <dgm:t>
        <a:bodyPr/>
        <a:lstStyle/>
        <a:p>
          <a:endParaRPr lang="ru-RU"/>
        </a:p>
      </dgm:t>
    </dgm:pt>
    <dgm:pt modelId="{8FAF641C-DEB0-5A46-BB67-4E8AAC03FCB7}" type="sibTrans" cxnId="{1214AB38-9626-634B-B832-1C33045C3DDE}">
      <dgm:prSet/>
      <dgm:spPr/>
      <dgm:t>
        <a:bodyPr/>
        <a:lstStyle/>
        <a:p>
          <a:endParaRPr lang="ru-RU"/>
        </a:p>
      </dgm:t>
    </dgm:pt>
    <dgm:pt modelId="{905B245B-D89B-D64B-AA50-4185521F6BAE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движимое и недвижимое имущество, </a:t>
          </a:r>
          <a:r>
            <a:rPr lang="ru-RU" sz="2400" dirty="0" err="1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имущ</a:t>
          </a:r>
          <a:r>
            <a: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права</a:t>
          </a:r>
        </a:p>
      </dgm:t>
    </dgm:pt>
    <dgm:pt modelId="{06BEF6CD-D972-4F43-B113-FDD4680FDF6D}" type="parTrans" cxnId="{AF41477B-BE0C-EB47-9802-A23B68E44574}">
      <dgm:prSet/>
      <dgm:spPr/>
      <dgm:t>
        <a:bodyPr/>
        <a:lstStyle/>
        <a:p>
          <a:endParaRPr lang="ru-RU"/>
        </a:p>
      </dgm:t>
    </dgm:pt>
    <dgm:pt modelId="{80B3E6C6-70D4-F748-925A-334E3EA0BC9F}" type="sibTrans" cxnId="{AF41477B-BE0C-EB47-9802-A23B68E44574}">
      <dgm:prSet/>
      <dgm:spPr/>
      <dgm:t>
        <a:bodyPr/>
        <a:lstStyle/>
        <a:p>
          <a:endParaRPr lang="ru-RU"/>
        </a:p>
      </dgm:t>
    </dgm:pt>
    <dgm:pt modelId="{9F99B7B8-A3BA-984C-8EB9-DEEF01E3A83F}">
      <dgm:prSet phldrT="[Текст]" custT="1"/>
      <dgm:spPr/>
      <dgm:t>
        <a:bodyPr/>
        <a:lstStyle/>
        <a:p>
          <a:r>
            <a:rPr lang="ru-RU" sz="2400" b="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исключительные права на объекты интеллектуальной собственности и устойчивые деловые связи</a:t>
          </a:r>
        </a:p>
      </dgm:t>
    </dgm:pt>
    <dgm:pt modelId="{4BBDCEC5-148D-3943-B34D-A96B4424C244}" type="parTrans" cxnId="{E40FBE71-D51E-DE4A-8737-AD79DDB4E1AD}">
      <dgm:prSet/>
      <dgm:spPr/>
      <dgm:t>
        <a:bodyPr/>
        <a:lstStyle/>
        <a:p>
          <a:endParaRPr lang="ru-RU"/>
        </a:p>
      </dgm:t>
    </dgm:pt>
    <dgm:pt modelId="{631CF553-36D1-E942-8393-190705F0829E}" type="sibTrans" cxnId="{E40FBE71-D51E-DE4A-8737-AD79DDB4E1AD}">
      <dgm:prSet/>
      <dgm:spPr/>
      <dgm:t>
        <a:bodyPr/>
        <a:lstStyle/>
        <a:p>
          <a:endParaRPr lang="ru-RU"/>
        </a:p>
      </dgm:t>
    </dgm:pt>
    <dgm:pt modelId="{BED83A51-6446-CC4C-905E-BC44ED78F798}">
      <dgm:prSet custT="1"/>
      <dgm:spPr/>
      <dgm:t>
        <a:bodyPr/>
        <a:lstStyle/>
        <a:p>
          <a:r>
            <a: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акции, </a:t>
          </a:r>
        </a:p>
        <a:p>
          <a:r>
            <a: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вклады,  </a:t>
          </a:r>
        </a:p>
        <a:p>
          <a:r>
            <a: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облигации</a:t>
          </a:r>
        </a:p>
      </dgm:t>
    </dgm:pt>
    <dgm:pt modelId="{627B8AF4-49B8-3543-A27C-97F8591BCB27}" type="parTrans" cxnId="{D6164EC0-CD9F-6E4E-AEB5-E4FB8A46E2AF}">
      <dgm:prSet/>
      <dgm:spPr/>
      <dgm:t>
        <a:bodyPr/>
        <a:lstStyle/>
        <a:p>
          <a:endParaRPr lang="ru-RU"/>
        </a:p>
      </dgm:t>
    </dgm:pt>
    <dgm:pt modelId="{B62FC370-9355-8E4C-A001-91F75F5CB1DD}" type="sibTrans" cxnId="{D6164EC0-CD9F-6E4E-AEB5-E4FB8A46E2AF}">
      <dgm:prSet/>
      <dgm:spPr/>
      <dgm:t>
        <a:bodyPr/>
        <a:lstStyle/>
        <a:p>
          <a:endParaRPr lang="ru-RU"/>
        </a:p>
      </dgm:t>
    </dgm:pt>
    <dgm:pt modelId="{AEDFC5A8-55D0-CA4F-BF8F-4717CD8DC063}">
      <dgm:prSet custT="1"/>
      <dgm:spPr/>
      <dgm:t>
        <a:bodyPr/>
        <a:lstStyle/>
        <a:p>
          <a:r>
            <a:rPr lang="ru-RU" sz="20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права требования по денежным средствам или по договорам, имеющим экономическую ценность, связанным с капиталовложениями (например, договор займа)</a:t>
          </a:r>
        </a:p>
      </dgm:t>
    </dgm:pt>
    <dgm:pt modelId="{B3B4D481-F7BC-174C-9050-FB4728F09E88}" type="parTrans" cxnId="{688A341C-1981-0440-A41F-B28530809D42}">
      <dgm:prSet/>
      <dgm:spPr/>
      <dgm:t>
        <a:bodyPr/>
        <a:lstStyle/>
        <a:p>
          <a:endParaRPr lang="ru-RU"/>
        </a:p>
      </dgm:t>
    </dgm:pt>
    <dgm:pt modelId="{9050F4F0-50F8-AE48-919E-17E69669CDDE}" type="sibTrans" cxnId="{688A341C-1981-0440-A41F-B28530809D42}">
      <dgm:prSet/>
      <dgm:spPr/>
      <dgm:t>
        <a:bodyPr/>
        <a:lstStyle/>
        <a:p>
          <a:endParaRPr lang="ru-RU"/>
        </a:p>
      </dgm:t>
    </dgm:pt>
    <dgm:pt modelId="{4D743405-952E-4A48-B899-4C45101B3748}">
      <dgm:prSet custT="1"/>
      <dgm:spPr/>
      <dgm:t>
        <a:bodyPr/>
        <a:lstStyle/>
        <a:p>
          <a:r>
            <a:rPr lang="ru-RU" sz="2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права на осуществление предпринимательской деятельности, предоставляемые законодательством или по договору (например, концессионное соглашение)</a:t>
          </a:r>
        </a:p>
      </dgm:t>
    </dgm:pt>
    <dgm:pt modelId="{BA91467B-6C66-8E41-A88F-72DAB3472F4D}" type="parTrans" cxnId="{6E882139-5937-D146-BA61-40E36D315AAE}">
      <dgm:prSet/>
      <dgm:spPr/>
      <dgm:t>
        <a:bodyPr/>
        <a:lstStyle/>
        <a:p>
          <a:endParaRPr lang="ru-RU"/>
        </a:p>
      </dgm:t>
    </dgm:pt>
    <dgm:pt modelId="{21EC24F2-3901-1841-BC56-54801A7D03D1}" type="sibTrans" cxnId="{6E882139-5937-D146-BA61-40E36D315AAE}">
      <dgm:prSet/>
      <dgm:spPr/>
      <dgm:t>
        <a:bodyPr/>
        <a:lstStyle/>
        <a:p>
          <a:endParaRPr lang="ru-RU"/>
        </a:p>
      </dgm:t>
    </dgm:pt>
    <dgm:pt modelId="{1F80FF20-24A2-AA40-A651-24965DBB4842}" type="pres">
      <dgm:prSet presAssocID="{AD31244F-3FAC-3A49-AE14-DA94CF31E1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D65D6B-F5B9-A649-A64C-6E227E7877D4}" type="pres">
      <dgm:prSet presAssocID="{079DF5F0-F3FA-D04C-919F-B6A328FE78A5}" presName="hierRoot1" presStyleCnt="0"/>
      <dgm:spPr/>
    </dgm:pt>
    <dgm:pt modelId="{ED8D4D28-1F80-7F4E-8DC0-C4CCCB95275B}" type="pres">
      <dgm:prSet presAssocID="{079DF5F0-F3FA-D04C-919F-B6A328FE78A5}" presName="composite" presStyleCnt="0"/>
      <dgm:spPr/>
    </dgm:pt>
    <dgm:pt modelId="{7DFDE3A6-EC9B-E948-8853-47D0770AE7DF}" type="pres">
      <dgm:prSet presAssocID="{079DF5F0-F3FA-D04C-919F-B6A328FE78A5}" presName="background" presStyleLbl="node0" presStyleIdx="0" presStyleCnt="1"/>
      <dgm:spPr/>
    </dgm:pt>
    <dgm:pt modelId="{F0436CBE-0B98-004B-A44F-4F8970901752}" type="pres">
      <dgm:prSet presAssocID="{079DF5F0-F3FA-D04C-919F-B6A328FE78A5}" presName="text" presStyleLbl="fgAcc0" presStyleIdx="0" presStyleCnt="1" custScaleX="132117" custScaleY="158998" custLinFactNeighborX="-2132" custLinFactNeighborY="-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7F11C-8616-B943-90E8-80B10740EB8D}" type="pres">
      <dgm:prSet presAssocID="{079DF5F0-F3FA-D04C-919F-B6A328FE78A5}" presName="hierChild2" presStyleCnt="0"/>
      <dgm:spPr/>
    </dgm:pt>
    <dgm:pt modelId="{46CDA630-83DB-334F-AC1C-DAA6F46C13F4}" type="pres">
      <dgm:prSet presAssocID="{06BEF6CD-D972-4F43-B113-FDD4680FDF6D}" presName="Name10" presStyleLbl="parChTrans1D2" presStyleIdx="0" presStyleCnt="5"/>
      <dgm:spPr/>
      <dgm:t>
        <a:bodyPr/>
        <a:lstStyle/>
        <a:p>
          <a:endParaRPr lang="en-US"/>
        </a:p>
      </dgm:t>
    </dgm:pt>
    <dgm:pt modelId="{BA9CEA47-AF29-3447-83B6-E758A53ED096}" type="pres">
      <dgm:prSet presAssocID="{905B245B-D89B-D64B-AA50-4185521F6BAE}" presName="hierRoot2" presStyleCnt="0"/>
      <dgm:spPr/>
    </dgm:pt>
    <dgm:pt modelId="{20CF268A-A18E-F547-8619-1C19420EE6CF}" type="pres">
      <dgm:prSet presAssocID="{905B245B-D89B-D64B-AA50-4185521F6BAE}" presName="composite2" presStyleCnt="0"/>
      <dgm:spPr/>
    </dgm:pt>
    <dgm:pt modelId="{685C81D7-87E6-DC4B-8FDD-4F8304182557}" type="pres">
      <dgm:prSet presAssocID="{905B245B-D89B-D64B-AA50-4185521F6BAE}" presName="background2" presStyleLbl="node2" presStyleIdx="0" presStyleCnt="5"/>
      <dgm:spPr/>
    </dgm:pt>
    <dgm:pt modelId="{BBF9867D-6350-6D46-9E53-D41015469FE4}" type="pres">
      <dgm:prSet presAssocID="{905B245B-D89B-D64B-AA50-4185521F6BAE}" presName="text2" presStyleLbl="fgAcc2" presStyleIdx="0" presStyleCnt="5" custScaleX="96603" custScaleY="145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73969-9B41-A744-9A0E-E6D3A4A0340E}" type="pres">
      <dgm:prSet presAssocID="{905B245B-D89B-D64B-AA50-4185521F6BAE}" presName="hierChild3" presStyleCnt="0"/>
      <dgm:spPr/>
    </dgm:pt>
    <dgm:pt modelId="{899819CD-C3AA-D24E-8FCF-D2E7AF9982FF}" type="pres">
      <dgm:prSet presAssocID="{4BBDCEC5-148D-3943-B34D-A96B4424C244}" presName="Name10" presStyleLbl="parChTrans1D2" presStyleIdx="1" presStyleCnt="5"/>
      <dgm:spPr/>
      <dgm:t>
        <a:bodyPr/>
        <a:lstStyle/>
        <a:p>
          <a:endParaRPr lang="en-US"/>
        </a:p>
      </dgm:t>
    </dgm:pt>
    <dgm:pt modelId="{2DC96EBC-48F3-384E-99BC-4D5DD1351027}" type="pres">
      <dgm:prSet presAssocID="{9F99B7B8-A3BA-984C-8EB9-DEEF01E3A83F}" presName="hierRoot2" presStyleCnt="0"/>
      <dgm:spPr/>
    </dgm:pt>
    <dgm:pt modelId="{7139469D-EEE5-8C4D-9F9C-46E575A13533}" type="pres">
      <dgm:prSet presAssocID="{9F99B7B8-A3BA-984C-8EB9-DEEF01E3A83F}" presName="composite2" presStyleCnt="0"/>
      <dgm:spPr/>
    </dgm:pt>
    <dgm:pt modelId="{4411CE7C-2671-FB4F-B8C7-0681BC660354}" type="pres">
      <dgm:prSet presAssocID="{9F99B7B8-A3BA-984C-8EB9-DEEF01E3A83F}" presName="background2" presStyleLbl="node2" presStyleIdx="1" presStyleCnt="5"/>
      <dgm:spPr/>
    </dgm:pt>
    <dgm:pt modelId="{A0A02339-C325-FE4B-89F1-970480A137A2}" type="pres">
      <dgm:prSet presAssocID="{9F99B7B8-A3BA-984C-8EB9-DEEF01E3A83F}" presName="text2" presStyleLbl="fgAcc2" presStyleIdx="1" presStyleCnt="5" custScaleX="115034" custScaleY="158421" custLinFactNeighborX="-846" custLinFactNeighborY="10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67574-2E19-4B4E-A479-2AC844A66406}" type="pres">
      <dgm:prSet presAssocID="{9F99B7B8-A3BA-984C-8EB9-DEEF01E3A83F}" presName="hierChild3" presStyleCnt="0"/>
      <dgm:spPr/>
    </dgm:pt>
    <dgm:pt modelId="{61A135D4-DAFD-1A45-A64A-95C60405656C}" type="pres">
      <dgm:prSet presAssocID="{B3B4D481-F7BC-174C-9050-FB4728F09E88}" presName="Name10" presStyleLbl="parChTrans1D2" presStyleIdx="2" presStyleCnt="5"/>
      <dgm:spPr/>
      <dgm:t>
        <a:bodyPr/>
        <a:lstStyle/>
        <a:p>
          <a:endParaRPr lang="en-US"/>
        </a:p>
      </dgm:t>
    </dgm:pt>
    <dgm:pt modelId="{1F8ED7CE-047C-A54D-899A-BB169EE0007D}" type="pres">
      <dgm:prSet presAssocID="{AEDFC5A8-55D0-CA4F-BF8F-4717CD8DC063}" presName="hierRoot2" presStyleCnt="0"/>
      <dgm:spPr/>
    </dgm:pt>
    <dgm:pt modelId="{A88EBC24-77B3-F54D-9A15-7757266CABF9}" type="pres">
      <dgm:prSet presAssocID="{AEDFC5A8-55D0-CA4F-BF8F-4717CD8DC063}" presName="composite2" presStyleCnt="0"/>
      <dgm:spPr/>
    </dgm:pt>
    <dgm:pt modelId="{9F7BD1A5-4B86-154C-B2AF-676A917374AC}" type="pres">
      <dgm:prSet presAssocID="{AEDFC5A8-55D0-CA4F-BF8F-4717CD8DC063}" presName="background2" presStyleLbl="node2" presStyleIdx="2" presStyleCnt="5"/>
      <dgm:spPr/>
    </dgm:pt>
    <dgm:pt modelId="{1917A482-B7DF-1A44-9ACF-5A6113A939A0}" type="pres">
      <dgm:prSet presAssocID="{AEDFC5A8-55D0-CA4F-BF8F-4717CD8DC063}" presName="text2" presStyleLbl="fgAcc2" presStyleIdx="2" presStyleCnt="5" custScaleX="120923" custScaleY="155241" custLinFactNeighborX="1457" custLinFactNeighborY="27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23037-1EEA-AA4A-BD4A-0D3910D31AA2}" type="pres">
      <dgm:prSet presAssocID="{AEDFC5A8-55D0-CA4F-BF8F-4717CD8DC063}" presName="hierChild3" presStyleCnt="0"/>
      <dgm:spPr/>
    </dgm:pt>
    <dgm:pt modelId="{1FEF2465-6721-ED47-87D6-1DA86DA91CA4}" type="pres">
      <dgm:prSet presAssocID="{627B8AF4-49B8-3543-A27C-97F8591BCB27}" presName="Name10" presStyleLbl="parChTrans1D2" presStyleIdx="3" presStyleCnt="5"/>
      <dgm:spPr/>
      <dgm:t>
        <a:bodyPr/>
        <a:lstStyle/>
        <a:p>
          <a:endParaRPr lang="en-US"/>
        </a:p>
      </dgm:t>
    </dgm:pt>
    <dgm:pt modelId="{64642E67-6461-2244-A743-652B0063BC2E}" type="pres">
      <dgm:prSet presAssocID="{BED83A51-6446-CC4C-905E-BC44ED78F798}" presName="hierRoot2" presStyleCnt="0"/>
      <dgm:spPr/>
    </dgm:pt>
    <dgm:pt modelId="{15D82842-0421-C54E-9A11-94B5CC8F6566}" type="pres">
      <dgm:prSet presAssocID="{BED83A51-6446-CC4C-905E-BC44ED78F798}" presName="composite2" presStyleCnt="0"/>
      <dgm:spPr/>
    </dgm:pt>
    <dgm:pt modelId="{B6C63BBE-E1FD-B648-ACFE-E9D4D3E12C29}" type="pres">
      <dgm:prSet presAssocID="{BED83A51-6446-CC4C-905E-BC44ED78F798}" presName="background2" presStyleLbl="node2" presStyleIdx="3" presStyleCnt="5"/>
      <dgm:spPr/>
    </dgm:pt>
    <dgm:pt modelId="{9E1330FD-E196-BC47-A25B-CBCFA125286C}" type="pres">
      <dgm:prSet presAssocID="{BED83A51-6446-CC4C-905E-BC44ED78F798}" presName="text2" presStyleLbl="fgAcc2" presStyleIdx="3" presStyleCnt="5" custScaleX="98624" custScaleY="157854" custLinFactNeighborX="3003" custLinFactNeighborY="13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3AD1B-4217-C246-939A-7C18DAC7137D}" type="pres">
      <dgm:prSet presAssocID="{BED83A51-6446-CC4C-905E-BC44ED78F798}" presName="hierChild3" presStyleCnt="0"/>
      <dgm:spPr/>
    </dgm:pt>
    <dgm:pt modelId="{8006CD54-6083-BE46-AC30-CD7D137960ED}" type="pres">
      <dgm:prSet presAssocID="{BA91467B-6C66-8E41-A88F-72DAB3472F4D}" presName="Name10" presStyleLbl="parChTrans1D2" presStyleIdx="4" presStyleCnt="5"/>
      <dgm:spPr/>
      <dgm:t>
        <a:bodyPr/>
        <a:lstStyle/>
        <a:p>
          <a:endParaRPr lang="en-US"/>
        </a:p>
      </dgm:t>
    </dgm:pt>
    <dgm:pt modelId="{531056EE-E287-5D4C-B180-4B1BA6FFA590}" type="pres">
      <dgm:prSet presAssocID="{4D743405-952E-4A48-B899-4C45101B3748}" presName="hierRoot2" presStyleCnt="0"/>
      <dgm:spPr/>
    </dgm:pt>
    <dgm:pt modelId="{6709AE7F-C2D0-634E-A723-911AB4BDAD97}" type="pres">
      <dgm:prSet presAssocID="{4D743405-952E-4A48-B899-4C45101B3748}" presName="composite2" presStyleCnt="0"/>
      <dgm:spPr/>
    </dgm:pt>
    <dgm:pt modelId="{2E52325B-A13C-6546-867A-5C638A6F6760}" type="pres">
      <dgm:prSet presAssocID="{4D743405-952E-4A48-B899-4C45101B3748}" presName="background2" presStyleLbl="node2" presStyleIdx="4" presStyleCnt="5"/>
      <dgm:spPr/>
    </dgm:pt>
    <dgm:pt modelId="{639EAFCF-9C12-5C4E-AA2A-4DC9C14758FA}" type="pres">
      <dgm:prSet presAssocID="{4D743405-952E-4A48-B899-4C45101B3748}" presName="text2" presStyleLbl="fgAcc2" presStyleIdx="4" presStyleCnt="5" custScaleX="119616" custScaleY="17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FDB78-4282-0F41-A3CF-B9C198D48F3D}" type="pres">
      <dgm:prSet presAssocID="{4D743405-952E-4A48-B899-4C45101B3748}" presName="hierChild3" presStyleCnt="0"/>
      <dgm:spPr/>
    </dgm:pt>
  </dgm:ptLst>
  <dgm:cxnLst>
    <dgm:cxn modelId="{B35B89D6-9612-5046-BDC7-3BFD14534D01}" type="presOf" srcId="{AEDFC5A8-55D0-CA4F-BF8F-4717CD8DC063}" destId="{1917A482-B7DF-1A44-9ACF-5A6113A939A0}" srcOrd="0" destOrd="0" presId="urn:microsoft.com/office/officeart/2005/8/layout/hierarchy1"/>
    <dgm:cxn modelId="{27E84955-DF95-8C41-B577-067A1BCA8D7C}" type="presOf" srcId="{905B245B-D89B-D64B-AA50-4185521F6BAE}" destId="{BBF9867D-6350-6D46-9E53-D41015469FE4}" srcOrd="0" destOrd="0" presId="urn:microsoft.com/office/officeart/2005/8/layout/hierarchy1"/>
    <dgm:cxn modelId="{70503671-A795-AA45-835E-401D93E7550D}" type="presOf" srcId="{9F99B7B8-A3BA-984C-8EB9-DEEF01E3A83F}" destId="{A0A02339-C325-FE4B-89F1-970480A137A2}" srcOrd="0" destOrd="0" presId="urn:microsoft.com/office/officeart/2005/8/layout/hierarchy1"/>
    <dgm:cxn modelId="{EC0E4E6F-A2BC-9345-9C1B-F2A30549118F}" type="presOf" srcId="{BED83A51-6446-CC4C-905E-BC44ED78F798}" destId="{9E1330FD-E196-BC47-A25B-CBCFA125286C}" srcOrd="0" destOrd="0" presId="urn:microsoft.com/office/officeart/2005/8/layout/hierarchy1"/>
    <dgm:cxn modelId="{CC65F806-F310-9A4E-BED0-3EDE1BE1FD40}" type="presOf" srcId="{06BEF6CD-D972-4F43-B113-FDD4680FDF6D}" destId="{46CDA630-83DB-334F-AC1C-DAA6F46C13F4}" srcOrd="0" destOrd="0" presId="urn:microsoft.com/office/officeart/2005/8/layout/hierarchy1"/>
    <dgm:cxn modelId="{0C218C11-C502-D740-A732-1B2C4AEFF169}" type="presOf" srcId="{079DF5F0-F3FA-D04C-919F-B6A328FE78A5}" destId="{F0436CBE-0B98-004B-A44F-4F8970901752}" srcOrd="0" destOrd="0" presId="urn:microsoft.com/office/officeart/2005/8/layout/hierarchy1"/>
    <dgm:cxn modelId="{CF2EF4FC-2A0E-8244-9A4D-CC0B1A3FCD06}" type="presOf" srcId="{4BBDCEC5-148D-3943-B34D-A96B4424C244}" destId="{899819CD-C3AA-D24E-8FCF-D2E7AF9982FF}" srcOrd="0" destOrd="0" presId="urn:microsoft.com/office/officeart/2005/8/layout/hierarchy1"/>
    <dgm:cxn modelId="{6E882139-5937-D146-BA61-40E36D315AAE}" srcId="{079DF5F0-F3FA-D04C-919F-B6A328FE78A5}" destId="{4D743405-952E-4A48-B899-4C45101B3748}" srcOrd="4" destOrd="0" parTransId="{BA91467B-6C66-8E41-A88F-72DAB3472F4D}" sibTransId="{21EC24F2-3901-1841-BC56-54801A7D03D1}"/>
    <dgm:cxn modelId="{AF41477B-BE0C-EB47-9802-A23B68E44574}" srcId="{079DF5F0-F3FA-D04C-919F-B6A328FE78A5}" destId="{905B245B-D89B-D64B-AA50-4185521F6BAE}" srcOrd="0" destOrd="0" parTransId="{06BEF6CD-D972-4F43-B113-FDD4680FDF6D}" sibTransId="{80B3E6C6-70D4-F748-925A-334E3EA0BC9F}"/>
    <dgm:cxn modelId="{E40FBE71-D51E-DE4A-8737-AD79DDB4E1AD}" srcId="{079DF5F0-F3FA-D04C-919F-B6A328FE78A5}" destId="{9F99B7B8-A3BA-984C-8EB9-DEEF01E3A83F}" srcOrd="1" destOrd="0" parTransId="{4BBDCEC5-148D-3943-B34D-A96B4424C244}" sibTransId="{631CF553-36D1-E942-8393-190705F0829E}"/>
    <dgm:cxn modelId="{688A341C-1981-0440-A41F-B28530809D42}" srcId="{079DF5F0-F3FA-D04C-919F-B6A328FE78A5}" destId="{AEDFC5A8-55D0-CA4F-BF8F-4717CD8DC063}" srcOrd="2" destOrd="0" parTransId="{B3B4D481-F7BC-174C-9050-FB4728F09E88}" sibTransId="{9050F4F0-50F8-AE48-919E-17E69669CDDE}"/>
    <dgm:cxn modelId="{D6164EC0-CD9F-6E4E-AEB5-E4FB8A46E2AF}" srcId="{079DF5F0-F3FA-D04C-919F-B6A328FE78A5}" destId="{BED83A51-6446-CC4C-905E-BC44ED78F798}" srcOrd="3" destOrd="0" parTransId="{627B8AF4-49B8-3543-A27C-97F8591BCB27}" sibTransId="{B62FC370-9355-8E4C-A001-91F75F5CB1DD}"/>
    <dgm:cxn modelId="{B3A323F0-B4F6-E045-BAEE-AA130E244BF0}" type="presOf" srcId="{BA91467B-6C66-8E41-A88F-72DAB3472F4D}" destId="{8006CD54-6083-BE46-AC30-CD7D137960ED}" srcOrd="0" destOrd="0" presId="urn:microsoft.com/office/officeart/2005/8/layout/hierarchy1"/>
    <dgm:cxn modelId="{BA1BB54E-DE82-6845-8397-6B66519504CA}" type="presOf" srcId="{B3B4D481-F7BC-174C-9050-FB4728F09E88}" destId="{61A135D4-DAFD-1A45-A64A-95C60405656C}" srcOrd="0" destOrd="0" presId="urn:microsoft.com/office/officeart/2005/8/layout/hierarchy1"/>
    <dgm:cxn modelId="{96106D2C-94E3-0D4E-AEE7-EC5CEB333C27}" type="presOf" srcId="{4D743405-952E-4A48-B899-4C45101B3748}" destId="{639EAFCF-9C12-5C4E-AA2A-4DC9C14758FA}" srcOrd="0" destOrd="0" presId="urn:microsoft.com/office/officeart/2005/8/layout/hierarchy1"/>
    <dgm:cxn modelId="{1214AB38-9626-634B-B832-1C33045C3DDE}" srcId="{AD31244F-3FAC-3A49-AE14-DA94CF31E154}" destId="{079DF5F0-F3FA-D04C-919F-B6A328FE78A5}" srcOrd="0" destOrd="0" parTransId="{87F17D96-8612-EF4F-94D7-D41060270A6F}" sibTransId="{8FAF641C-DEB0-5A46-BB67-4E8AAC03FCB7}"/>
    <dgm:cxn modelId="{E3C21B8C-46AE-C54C-8422-F6DE10959031}" type="presOf" srcId="{627B8AF4-49B8-3543-A27C-97F8591BCB27}" destId="{1FEF2465-6721-ED47-87D6-1DA86DA91CA4}" srcOrd="0" destOrd="0" presId="urn:microsoft.com/office/officeart/2005/8/layout/hierarchy1"/>
    <dgm:cxn modelId="{3C8E0161-0E07-2B4B-870E-B9F14E110503}" type="presOf" srcId="{AD31244F-3FAC-3A49-AE14-DA94CF31E154}" destId="{1F80FF20-24A2-AA40-A651-24965DBB4842}" srcOrd="0" destOrd="0" presId="urn:microsoft.com/office/officeart/2005/8/layout/hierarchy1"/>
    <dgm:cxn modelId="{3849F1AA-167A-D645-840D-DE24A4738928}" type="presParOf" srcId="{1F80FF20-24A2-AA40-A651-24965DBB4842}" destId="{FAD65D6B-F5B9-A649-A64C-6E227E7877D4}" srcOrd="0" destOrd="0" presId="urn:microsoft.com/office/officeart/2005/8/layout/hierarchy1"/>
    <dgm:cxn modelId="{08AF469E-D368-F048-88DC-60407F6A9D9B}" type="presParOf" srcId="{FAD65D6B-F5B9-A649-A64C-6E227E7877D4}" destId="{ED8D4D28-1F80-7F4E-8DC0-C4CCCB95275B}" srcOrd="0" destOrd="0" presId="urn:microsoft.com/office/officeart/2005/8/layout/hierarchy1"/>
    <dgm:cxn modelId="{3CA0FFF0-25BC-F341-9B46-97E7B7907FB0}" type="presParOf" srcId="{ED8D4D28-1F80-7F4E-8DC0-C4CCCB95275B}" destId="{7DFDE3A6-EC9B-E948-8853-47D0770AE7DF}" srcOrd="0" destOrd="0" presId="urn:microsoft.com/office/officeart/2005/8/layout/hierarchy1"/>
    <dgm:cxn modelId="{BC469218-353F-C241-B94B-21B5DF6C5796}" type="presParOf" srcId="{ED8D4D28-1F80-7F4E-8DC0-C4CCCB95275B}" destId="{F0436CBE-0B98-004B-A44F-4F8970901752}" srcOrd="1" destOrd="0" presId="urn:microsoft.com/office/officeart/2005/8/layout/hierarchy1"/>
    <dgm:cxn modelId="{D9F187D0-489A-BB4D-AD49-9847A0CC8E57}" type="presParOf" srcId="{FAD65D6B-F5B9-A649-A64C-6E227E7877D4}" destId="{8847F11C-8616-B943-90E8-80B10740EB8D}" srcOrd="1" destOrd="0" presId="urn:microsoft.com/office/officeart/2005/8/layout/hierarchy1"/>
    <dgm:cxn modelId="{AA90F009-54B0-7940-A6D9-3F3AB1D7E352}" type="presParOf" srcId="{8847F11C-8616-B943-90E8-80B10740EB8D}" destId="{46CDA630-83DB-334F-AC1C-DAA6F46C13F4}" srcOrd="0" destOrd="0" presId="urn:microsoft.com/office/officeart/2005/8/layout/hierarchy1"/>
    <dgm:cxn modelId="{9E7343DD-0184-1F48-8B94-3C73D8A27F1B}" type="presParOf" srcId="{8847F11C-8616-B943-90E8-80B10740EB8D}" destId="{BA9CEA47-AF29-3447-83B6-E758A53ED096}" srcOrd="1" destOrd="0" presId="urn:microsoft.com/office/officeart/2005/8/layout/hierarchy1"/>
    <dgm:cxn modelId="{A53A923E-80F8-8345-A4AB-ED766997B64B}" type="presParOf" srcId="{BA9CEA47-AF29-3447-83B6-E758A53ED096}" destId="{20CF268A-A18E-F547-8619-1C19420EE6CF}" srcOrd="0" destOrd="0" presId="urn:microsoft.com/office/officeart/2005/8/layout/hierarchy1"/>
    <dgm:cxn modelId="{272CFAF1-7821-574A-9AAC-ACE075841BBE}" type="presParOf" srcId="{20CF268A-A18E-F547-8619-1C19420EE6CF}" destId="{685C81D7-87E6-DC4B-8FDD-4F8304182557}" srcOrd="0" destOrd="0" presId="urn:microsoft.com/office/officeart/2005/8/layout/hierarchy1"/>
    <dgm:cxn modelId="{741D1D1F-D5AF-524D-A2D2-1ED65C567816}" type="presParOf" srcId="{20CF268A-A18E-F547-8619-1C19420EE6CF}" destId="{BBF9867D-6350-6D46-9E53-D41015469FE4}" srcOrd="1" destOrd="0" presId="urn:microsoft.com/office/officeart/2005/8/layout/hierarchy1"/>
    <dgm:cxn modelId="{A771A392-6EE2-EF45-9DDD-C6A151AF0A8E}" type="presParOf" srcId="{BA9CEA47-AF29-3447-83B6-E758A53ED096}" destId="{43A73969-9B41-A744-9A0E-E6D3A4A0340E}" srcOrd="1" destOrd="0" presId="urn:microsoft.com/office/officeart/2005/8/layout/hierarchy1"/>
    <dgm:cxn modelId="{A3725844-04A7-414D-9665-492D7BAA8F23}" type="presParOf" srcId="{8847F11C-8616-B943-90E8-80B10740EB8D}" destId="{899819CD-C3AA-D24E-8FCF-D2E7AF9982FF}" srcOrd="2" destOrd="0" presId="urn:microsoft.com/office/officeart/2005/8/layout/hierarchy1"/>
    <dgm:cxn modelId="{DA00D521-353B-034A-9CEF-047170583DF3}" type="presParOf" srcId="{8847F11C-8616-B943-90E8-80B10740EB8D}" destId="{2DC96EBC-48F3-384E-99BC-4D5DD1351027}" srcOrd="3" destOrd="0" presId="urn:microsoft.com/office/officeart/2005/8/layout/hierarchy1"/>
    <dgm:cxn modelId="{0E3186B8-69C7-9041-B283-AB2A2F221F68}" type="presParOf" srcId="{2DC96EBC-48F3-384E-99BC-4D5DD1351027}" destId="{7139469D-EEE5-8C4D-9F9C-46E575A13533}" srcOrd="0" destOrd="0" presId="urn:microsoft.com/office/officeart/2005/8/layout/hierarchy1"/>
    <dgm:cxn modelId="{483E0A40-4B3B-CE40-8A34-BCC4929CF07E}" type="presParOf" srcId="{7139469D-EEE5-8C4D-9F9C-46E575A13533}" destId="{4411CE7C-2671-FB4F-B8C7-0681BC660354}" srcOrd="0" destOrd="0" presId="urn:microsoft.com/office/officeart/2005/8/layout/hierarchy1"/>
    <dgm:cxn modelId="{163777AC-8764-1D47-B9EB-4BDDBFC2F8B7}" type="presParOf" srcId="{7139469D-EEE5-8C4D-9F9C-46E575A13533}" destId="{A0A02339-C325-FE4B-89F1-970480A137A2}" srcOrd="1" destOrd="0" presId="urn:microsoft.com/office/officeart/2005/8/layout/hierarchy1"/>
    <dgm:cxn modelId="{C616B0F1-13B8-AE45-B865-0680D1ACC90C}" type="presParOf" srcId="{2DC96EBC-48F3-384E-99BC-4D5DD1351027}" destId="{A0B67574-2E19-4B4E-A479-2AC844A66406}" srcOrd="1" destOrd="0" presId="urn:microsoft.com/office/officeart/2005/8/layout/hierarchy1"/>
    <dgm:cxn modelId="{D8BFED5B-253F-F54A-8EE7-1062A57D2CA1}" type="presParOf" srcId="{8847F11C-8616-B943-90E8-80B10740EB8D}" destId="{61A135D4-DAFD-1A45-A64A-95C60405656C}" srcOrd="4" destOrd="0" presId="urn:microsoft.com/office/officeart/2005/8/layout/hierarchy1"/>
    <dgm:cxn modelId="{315B6D7D-987E-634E-A625-9CB5A19858F8}" type="presParOf" srcId="{8847F11C-8616-B943-90E8-80B10740EB8D}" destId="{1F8ED7CE-047C-A54D-899A-BB169EE0007D}" srcOrd="5" destOrd="0" presId="urn:microsoft.com/office/officeart/2005/8/layout/hierarchy1"/>
    <dgm:cxn modelId="{996029B1-2153-C740-8970-793A80E9C108}" type="presParOf" srcId="{1F8ED7CE-047C-A54D-899A-BB169EE0007D}" destId="{A88EBC24-77B3-F54D-9A15-7757266CABF9}" srcOrd="0" destOrd="0" presId="urn:microsoft.com/office/officeart/2005/8/layout/hierarchy1"/>
    <dgm:cxn modelId="{B0B6135B-1D77-AD4D-BF2D-394EE6EBB5B0}" type="presParOf" srcId="{A88EBC24-77B3-F54D-9A15-7757266CABF9}" destId="{9F7BD1A5-4B86-154C-B2AF-676A917374AC}" srcOrd="0" destOrd="0" presId="urn:microsoft.com/office/officeart/2005/8/layout/hierarchy1"/>
    <dgm:cxn modelId="{5C9DC594-C6EF-E143-8F6E-D1060B83B6C9}" type="presParOf" srcId="{A88EBC24-77B3-F54D-9A15-7757266CABF9}" destId="{1917A482-B7DF-1A44-9ACF-5A6113A939A0}" srcOrd="1" destOrd="0" presId="urn:microsoft.com/office/officeart/2005/8/layout/hierarchy1"/>
    <dgm:cxn modelId="{DC127608-51B8-3141-8F19-C2CF42B7C847}" type="presParOf" srcId="{1F8ED7CE-047C-A54D-899A-BB169EE0007D}" destId="{8FA23037-1EEA-AA4A-BD4A-0D3910D31AA2}" srcOrd="1" destOrd="0" presId="urn:microsoft.com/office/officeart/2005/8/layout/hierarchy1"/>
    <dgm:cxn modelId="{CC89746A-B7F7-004D-A984-D65ADD840DF4}" type="presParOf" srcId="{8847F11C-8616-B943-90E8-80B10740EB8D}" destId="{1FEF2465-6721-ED47-87D6-1DA86DA91CA4}" srcOrd="6" destOrd="0" presId="urn:microsoft.com/office/officeart/2005/8/layout/hierarchy1"/>
    <dgm:cxn modelId="{0604119D-A3DB-A545-941E-93DE98D9A3F8}" type="presParOf" srcId="{8847F11C-8616-B943-90E8-80B10740EB8D}" destId="{64642E67-6461-2244-A743-652B0063BC2E}" srcOrd="7" destOrd="0" presId="urn:microsoft.com/office/officeart/2005/8/layout/hierarchy1"/>
    <dgm:cxn modelId="{1E8BCFD3-EACB-6F4D-88DE-94A2F5F35C25}" type="presParOf" srcId="{64642E67-6461-2244-A743-652B0063BC2E}" destId="{15D82842-0421-C54E-9A11-94B5CC8F6566}" srcOrd="0" destOrd="0" presId="urn:microsoft.com/office/officeart/2005/8/layout/hierarchy1"/>
    <dgm:cxn modelId="{9EB8F657-12D1-8C43-BA77-55D7A79B3E01}" type="presParOf" srcId="{15D82842-0421-C54E-9A11-94B5CC8F6566}" destId="{B6C63BBE-E1FD-B648-ACFE-E9D4D3E12C29}" srcOrd="0" destOrd="0" presId="urn:microsoft.com/office/officeart/2005/8/layout/hierarchy1"/>
    <dgm:cxn modelId="{09B05189-065C-F542-9725-1EA2B5B414E9}" type="presParOf" srcId="{15D82842-0421-C54E-9A11-94B5CC8F6566}" destId="{9E1330FD-E196-BC47-A25B-CBCFA125286C}" srcOrd="1" destOrd="0" presId="urn:microsoft.com/office/officeart/2005/8/layout/hierarchy1"/>
    <dgm:cxn modelId="{3632C975-2794-1342-9FDB-9287A6443AA9}" type="presParOf" srcId="{64642E67-6461-2244-A743-652B0063BC2E}" destId="{66B3AD1B-4217-C246-939A-7C18DAC7137D}" srcOrd="1" destOrd="0" presId="urn:microsoft.com/office/officeart/2005/8/layout/hierarchy1"/>
    <dgm:cxn modelId="{5FB4485B-9D41-604D-8CCC-50EEB92AFB5B}" type="presParOf" srcId="{8847F11C-8616-B943-90E8-80B10740EB8D}" destId="{8006CD54-6083-BE46-AC30-CD7D137960ED}" srcOrd="8" destOrd="0" presId="urn:microsoft.com/office/officeart/2005/8/layout/hierarchy1"/>
    <dgm:cxn modelId="{6FAA9003-2C35-B64C-84F0-D559A7D39C59}" type="presParOf" srcId="{8847F11C-8616-B943-90E8-80B10740EB8D}" destId="{531056EE-E287-5D4C-B180-4B1BA6FFA590}" srcOrd="9" destOrd="0" presId="urn:microsoft.com/office/officeart/2005/8/layout/hierarchy1"/>
    <dgm:cxn modelId="{4A8C3D13-2683-994C-9CCF-CB34B58A7B2D}" type="presParOf" srcId="{531056EE-E287-5D4C-B180-4B1BA6FFA590}" destId="{6709AE7F-C2D0-634E-A723-911AB4BDAD97}" srcOrd="0" destOrd="0" presId="urn:microsoft.com/office/officeart/2005/8/layout/hierarchy1"/>
    <dgm:cxn modelId="{0348350E-46A2-2F4F-896F-3ACDE6790058}" type="presParOf" srcId="{6709AE7F-C2D0-634E-A723-911AB4BDAD97}" destId="{2E52325B-A13C-6546-867A-5C638A6F6760}" srcOrd="0" destOrd="0" presId="urn:microsoft.com/office/officeart/2005/8/layout/hierarchy1"/>
    <dgm:cxn modelId="{D2D0116F-20F1-104B-BBEE-CC317C5F154F}" type="presParOf" srcId="{6709AE7F-C2D0-634E-A723-911AB4BDAD97}" destId="{639EAFCF-9C12-5C4E-AA2A-4DC9C14758FA}" srcOrd="1" destOrd="0" presId="urn:microsoft.com/office/officeart/2005/8/layout/hierarchy1"/>
    <dgm:cxn modelId="{9F16DEE0-B24F-A541-BEA9-79DE41D8B87F}" type="presParOf" srcId="{531056EE-E287-5D4C-B180-4B1BA6FFA590}" destId="{DC5FDB78-4282-0F41-A3CF-B9C198D48F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871D2-0786-9F40-916C-390213BD4664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0AB1D-D713-9048-AB00-9ACFA7F71524}">
      <dgm:prSet phldrT="[Текст]"/>
      <dgm:spPr/>
      <dgm:t>
        <a:bodyPr/>
        <a:lstStyle/>
        <a:p>
          <a:r>
            <a:rPr lang="ru-RU" dirty="0">
              <a:latin typeface="+mj-lt"/>
            </a:rPr>
            <a:t>Активы</a:t>
          </a:r>
        </a:p>
      </dgm:t>
    </dgm:pt>
    <dgm:pt modelId="{235C8932-8340-6F4F-AB4E-966A9B518F5D}" type="parTrans" cxnId="{87C49190-8A55-7448-B656-AF550DEC9508}">
      <dgm:prSet/>
      <dgm:spPr/>
      <dgm:t>
        <a:bodyPr/>
        <a:lstStyle/>
        <a:p>
          <a:endParaRPr lang="ru-RU"/>
        </a:p>
      </dgm:t>
    </dgm:pt>
    <dgm:pt modelId="{9B8EABDA-BBC5-D84C-A832-1880079171F7}" type="sibTrans" cxnId="{87C49190-8A55-7448-B656-AF550DEC9508}">
      <dgm:prSet/>
      <dgm:spPr/>
      <dgm:t>
        <a:bodyPr/>
        <a:lstStyle/>
        <a:p>
          <a:endParaRPr lang="ru-RU"/>
        </a:p>
      </dgm:t>
    </dgm:pt>
    <dgm:pt modelId="{717546AB-801C-8B43-9EC5-BF173B283558}">
      <dgm:prSet phldrT="[Текст]"/>
      <dgm:spPr/>
      <dgm:t>
        <a:bodyPr/>
        <a:lstStyle/>
        <a:p>
          <a:pPr algn="ctr"/>
          <a:r>
            <a:rPr lang="ru-RU">
              <a:latin typeface="+mn-lt"/>
            </a:rPr>
            <a:t>Вложение</a:t>
          </a:r>
        </a:p>
        <a:p>
          <a:pPr algn="ctr"/>
          <a:r>
            <a:rPr lang="ru-RU">
              <a:latin typeface="+mn-lt"/>
            </a:rPr>
            <a:t>активов </a:t>
          </a:r>
          <a:endParaRPr lang="ru-RU" dirty="0">
            <a:latin typeface="+mn-lt"/>
          </a:endParaRPr>
        </a:p>
      </dgm:t>
    </dgm:pt>
    <dgm:pt modelId="{841015F8-C8C4-CF41-838E-D3E78B2BDFCC}" type="parTrans" cxnId="{E3EA41F8-DBED-154D-BF7A-ABA246C4CA54}">
      <dgm:prSet/>
      <dgm:spPr/>
      <dgm:t>
        <a:bodyPr/>
        <a:lstStyle/>
        <a:p>
          <a:endParaRPr lang="ru-RU"/>
        </a:p>
      </dgm:t>
    </dgm:pt>
    <dgm:pt modelId="{701E6217-0F76-CD4A-89EB-AD8E95BB0FC2}" type="sibTrans" cxnId="{E3EA41F8-DBED-154D-BF7A-ABA246C4CA54}">
      <dgm:prSet/>
      <dgm:spPr/>
      <dgm:t>
        <a:bodyPr/>
        <a:lstStyle/>
        <a:p>
          <a:endParaRPr lang="ru-RU"/>
        </a:p>
      </dgm:t>
    </dgm:pt>
    <dgm:pt modelId="{A4453A99-7E92-2447-9E6E-59CE03556969}">
      <dgm:prSet phldrT="[Текст]"/>
      <dgm:spPr/>
      <dgm:t>
        <a:bodyPr/>
        <a:lstStyle/>
        <a:p>
          <a:r>
            <a:rPr lang="ru-RU"/>
            <a:t>Инвестиция</a:t>
          </a:r>
          <a:endParaRPr lang="ru-RU" dirty="0"/>
        </a:p>
      </dgm:t>
    </dgm:pt>
    <dgm:pt modelId="{EE1ED7D7-BA08-AA4F-A63D-4BEF757721FF}" type="parTrans" cxnId="{3BFB3FA4-BA28-3745-B55D-A8CE3BB837E5}">
      <dgm:prSet/>
      <dgm:spPr/>
      <dgm:t>
        <a:bodyPr/>
        <a:lstStyle/>
        <a:p>
          <a:endParaRPr lang="ru-RU"/>
        </a:p>
      </dgm:t>
    </dgm:pt>
    <dgm:pt modelId="{C89DB5E4-DCDA-3249-BFEF-32340EDB8957}" type="sibTrans" cxnId="{3BFB3FA4-BA28-3745-B55D-A8CE3BB837E5}">
      <dgm:prSet/>
      <dgm:spPr/>
      <dgm:t>
        <a:bodyPr/>
        <a:lstStyle/>
        <a:p>
          <a:endParaRPr lang="ru-RU"/>
        </a:p>
      </dgm:t>
    </dgm:pt>
    <dgm:pt modelId="{80CC9BC9-BAE9-844B-B9F6-B62808CC5641}">
      <dgm:prSet phldrT="[Текст]" custT="1"/>
      <dgm:spPr/>
      <dgm:t>
        <a:bodyPr/>
        <a:lstStyle/>
        <a:p>
          <a:pPr algn="ctr">
            <a:buNone/>
          </a:pPr>
          <a:endParaRPr lang="ru-RU" sz="2400" i="1" dirty="0">
            <a:solidFill>
              <a:schemeClr val="bg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73DC4C-0F5E-064E-A3B7-0DF99AC6AF54}" type="sibTrans" cxnId="{BFD68CE2-ABE5-A447-B5A6-633A97C8FE58}">
      <dgm:prSet/>
      <dgm:spPr/>
      <dgm:t>
        <a:bodyPr/>
        <a:lstStyle/>
        <a:p>
          <a:endParaRPr lang="ru-RU"/>
        </a:p>
      </dgm:t>
    </dgm:pt>
    <dgm:pt modelId="{01D8BB9C-F785-734C-ABAC-72FB5AF1842C}" type="parTrans" cxnId="{BFD68CE2-ABE5-A447-B5A6-633A97C8FE58}">
      <dgm:prSet/>
      <dgm:spPr/>
      <dgm:t>
        <a:bodyPr/>
        <a:lstStyle/>
        <a:p>
          <a:endParaRPr lang="ru-RU"/>
        </a:p>
      </dgm:t>
    </dgm:pt>
    <dgm:pt modelId="{7F4F7E8A-5C3D-9244-89F4-DDAC79784A78}" type="pres">
      <dgm:prSet presAssocID="{CB7871D2-0786-9F40-916C-390213BD46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CFBD50-7802-DA4D-BF44-528BA2BF3D22}" type="pres">
      <dgm:prSet presAssocID="{25F0AB1D-D713-9048-AB00-9ACFA7F71524}" presName="Accent1" presStyleCnt="0"/>
      <dgm:spPr/>
    </dgm:pt>
    <dgm:pt modelId="{47123C50-60B0-B74C-8F8C-45D1B681259C}" type="pres">
      <dgm:prSet presAssocID="{25F0AB1D-D713-9048-AB00-9ACFA7F71524}" presName="Accent" presStyleLbl="node1" presStyleIdx="0" presStyleCnt="3" custLinFactNeighborX="3270" custLinFactNeighborY="-457"/>
      <dgm:spPr/>
    </dgm:pt>
    <dgm:pt modelId="{6CD67F87-DD9F-4440-BF57-38BA853F3DB6}" type="pres">
      <dgm:prSet presAssocID="{25F0AB1D-D713-9048-AB00-9ACFA7F71524}" presName="Child1" presStyleLbl="revTx" presStyleIdx="0" presStyleCnt="4" custScaleX="337501" custScaleY="50647" custLinFactX="36024" custLinFactNeighborX="100000" custLinFactNeighborY="-24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9CAA9-0526-9C42-8B71-68149DC90956}" type="pres">
      <dgm:prSet presAssocID="{25F0AB1D-D713-9048-AB00-9ACFA7F71524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1F671-3242-1647-B96E-71BA7BE64A58}" type="pres">
      <dgm:prSet presAssocID="{717546AB-801C-8B43-9EC5-BF173B283558}" presName="Accent2" presStyleCnt="0"/>
      <dgm:spPr/>
    </dgm:pt>
    <dgm:pt modelId="{0AE40298-51D5-CB40-96E3-14D9B6AE5522}" type="pres">
      <dgm:prSet presAssocID="{717546AB-801C-8B43-9EC5-BF173B283558}" presName="Accent" presStyleLbl="node1" presStyleIdx="1" presStyleCnt="3"/>
      <dgm:spPr/>
    </dgm:pt>
    <dgm:pt modelId="{BB04F26B-BE53-C249-8C41-F479D8D67423}" type="pres">
      <dgm:prSet presAssocID="{717546AB-801C-8B43-9EC5-BF173B283558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A6EF7-1A9B-3645-B89C-A4861B1F44BB}" type="pres">
      <dgm:prSet presAssocID="{A4453A99-7E92-2447-9E6E-59CE03556969}" presName="Accent3" presStyleCnt="0"/>
      <dgm:spPr/>
    </dgm:pt>
    <dgm:pt modelId="{F7C043CE-A210-9543-A52C-CB7A3F7C8AE2}" type="pres">
      <dgm:prSet presAssocID="{A4453A99-7E92-2447-9E6E-59CE03556969}" presName="Accent" presStyleLbl="node1" presStyleIdx="2" presStyleCnt="3"/>
      <dgm:spPr/>
    </dgm:pt>
    <dgm:pt modelId="{8821268A-3E41-BC45-A548-BF8E19BABC40}" type="pres">
      <dgm:prSet presAssocID="{A4453A99-7E92-2447-9E6E-59CE03556969}" presName="Parent3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07904-9DD0-4541-B062-A7661EFB5163}" type="presOf" srcId="{80CC9BC9-BAE9-844B-B9F6-B62808CC5641}" destId="{6CD67F87-DD9F-4440-BF57-38BA853F3DB6}" srcOrd="0" destOrd="0" presId="urn:microsoft.com/office/officeart/2009/layout/CircleArrowProcess"/>
    <dgm:cxn modelId="{BFD68CE2-ABE5-A447-B5A6-633A97C8FE58}" srcId="{25F0AB1D-D713-9048-AB00-9ACFA7F71524}" destId="{80CC9BC9-BAE9-844B-B9F6-B62808CC5641}" srcOrd="0" destOrd="0" parTransId="{01D8BB9C-F785-734C-ABAC-72FB5AF1842C}" sibTransId="{6673DC4C-0F5E-064E-A3B7-0DF99AC6AF54}"/>
    <dgm:cxn modelId="{3BFB3FA4-BA28-3745-B55D-A8CE3BB837E5}" srcId="{CB7871D2-0786-9F40-916C-390213BD4664}" destId="{A4453A99-7E92-2447-9E6E-59CE03556969}" srcOrd="2" destOrd="0" parTransId="{EE1ED7D7-BA08-AA4F-A63D-4BEF757721FF}" sibTransId="{C89DB5E4-DCDA-3249-BFEF-32340EDB8957}"/>
    <dgm:cxn modelId="{E3EA41F8-DBED-154D-BF7A-ABA246C4CA54}" srcId="{CB7871D2-0786-9F40-916C-390213BD4664}" destId="{717546AB-801C-8B43-9EC5-BF173B283558}" srcOrd="1" destOrd="0" parTransId="{841015F8-C8C4-CF41-838E-D3E78B2BDFCC}" sibTransId="{701E6217-0F76-CD4A-89EB-AD8E95BB0FC2}"/>
    <dgm:cxn modelId="{51EBBAB7-2E95-884B-A61D-5A6278CAF695}" type="presOf" srcId="{A4453A99-7E92-2447-9E6E-59CE03556969}" destId="{8821268A-3E41-BC45-A548-BF8E19BABC40}" srcOrd="0" destOrd="0" presId="urn:microsoft.com/office/officeart/2009/layout/CircleArrowProcess"/>
    <dgm:cxn modelId="{FBB40E00-CB00-834F-A727-43E0AF13419B}" type="presOf" srcId="{CB7871D2-0786-9F40-916C-390213BD4664}" destId="{7F4F7E8A-5C3D-9244-89F4-DDAC79784A78}" srcOrd="0" destOrd="0" presId="urn:microsoft.com/office/officeart/2009/layout/CircleArrowProcess"/>
    <dgm:cxn modelId="{8D7D389D-C7B0-EF4F-B6F4-000F75A37BE0}" type="presOf" srcId="{25F0AB1D-D713-9048-AB00-9ACFA7F71524}" destId="{ACB9CAA9-0526-9C42-8B71-68149DC90956}" srcOrd="0" destOrd="0" presId="urn:microsoft.com/office/officeart/2009/layout/CircleArrowProcess"/>
    <dgm:cxn modelId="{8269C6B7-E922-F04C-955E-FD8CE693E739}" type="presOf" srcId="{717546AB-801C-8B43-9EC5-BF173B283558}" destId="{BB04F26B-BE53-C249-8C41-F479D8D67423}" srcOrd="0" destOrd="0" presId="urn:microsoft.com/office/officeart/2009/layout/CircleArrowProcess"/>
    <dgm:cxn modelId="{87C49190-8A55-7448-B656-AF550DEC9508}" srcId="{CB7871D2-0786-9F40-916C-390213BD4664}" destId="{25F0AB1D-D713-9048-AB00-9ACFA7F71524}" srcOrd="0" destOrd="0" parTransId="{235C8932-8340-6F4F-AB4E-966A9B518F5D}" sibTransId="{9B8EABDA-BBC5-D84C-A832-1880079171F7}"/>
    <dgm:cxn modelId="{7F67FDDF-F9EF-5745-B5E2-87DDB9816B50}" type="presParOf" srcId="{7F4F7E8A-5C3D-9244-89F4-DDAC79784A78}" destId="{84CFBD50-7802-DA4D-BF44-528BA2BF3D22}" srcOrd="0" destOrd="0" presId="urn:microsoft.com/office/officeart/2009/layout/CircleArrowProcess"/>
    <dgm:cxn modelId="{6A391129-FAF5-5B47-B30D-E2E90C257197}" type="presParOf" srcId="{84CFBD50-7802-DA4D-BF44-528BA2BF3D22}" destId="{47123C50-60B0-B74C-8F8C-45D1B681259C}" srcOrd="0" destOrd="0" presId="urn:microsoft.com/office/officeart/2009/layout/CircleArrowProcess"/>
    <dgm:cxn modelId="{DD30C90A-6D00-3A48-8237-73D42D50652B}" type="presParOf" srcId="{7F4F7E8A-5C3D-9244-89F4-DDAC79784A78}" destId="{6CD67F87-DD9F-4440-BF57-38BA853F3DB6}" srcOrd="1" destOrd="0" presId="urn:microsoft.com/office/officeart/2009/layout/CircleArrowProcess"/>
    <dgm:cxn modelId="{0FC321B4-28E2-F44A-95F5-A6CABB523D6D}" type="presParOf" srcId="{7F4F7E8A-5C3D-9244-89F4-DDAC79784A78}" destId="{ACB9CAA9-0526-9C42-8B71-68149DC90956}" srcOrd="2" destOrd="0" presId="urn:microsoft.com/office/officeart/2009/layout/CircleArrowProcess"/>
    <dgm:cxn modelId="{0C07C43D-57DD-564B-9827-A2AEB06F0BFE}" type="presParOf" srcId="{7F4F7E8A-5C3D-9244-89F4-DDAC79784A78}" destId="{22E1F671-3242-1647-B96E-71BA7BE64A58}" srcOrd="3" destOrd="0" presId="urn:microsoft.com/office/officeart/2009/layout/CircleArrowProcess"/>
    <dgm:cxn modelId="{485B49A0-C72C-9D40-995F-3840B1E8FF6F}" type="presParOf" srcId="{22E1F671-3242-1647-B96E-71BA7BE64A58}" destId="{0AE40298-51D5-CB40-96E3-14D9B6AE5522}" srcOrd="0" destOrd="0" presId="urn:microsoft.com/office/officeart/2009/layout/CircleArrowProcess"/>
    <dgm:cxn modelId="{107FD541-368E-2B4E-B62C-CA67477F7596}" type="presParOf" srcId="{7F4F7E8A-5C3D-9244-89F4-DDAC79784A78}" destId="{BB04F26B-BE53-C249-8C41-F479D8D67423}" srcOrd="4" destOrd="0" presId="urn:microsoft.com/office/officeart/2009/layout/CircleArrowProcess"/>
    <dgm:cxn modelId="{B2DA73A6-ED40-4C44-95FE-A1FF2FA5750B}" type="presParOf" srcId="{7F4F7E8A-5C3D-9244-89F4-DDAC79784A78}" destId="{5EFA6EF7-1A9B-3645-B89C-A4861B1F44BB}" srcOrd="5" destOrd="0" presId="urn:microsoft.com/office/officeart/2009/layout/CircleArrowProcess"/>
    <dgm:cxn modelId="{0AFEFC50-EA69-064C-BE7E-6CDC552DC91F}" type="presParOf" srcId="{5EFA6EF7-1A9B-3645-B89C-A4861B1F44BB}" destId="{F7C043CE-A210-9543-A52C-CB7A3F7C8AE2}" srcOrd="0" destOrd="0" presId="urn:microsoft.com/office/officeart/2009/layout/CircleArrowProcess"/>
    <dgm:cxn modelId="{5862BCD0-1162-8441-B190-6F13B3517B6F}" type="presParOf" srcId="{7F4F7E8A-5C3D-9244-89F4-DDAC79784A78}" destId="{8821268A-3E41-BC45-A548-BF8E19BABC40}" srcOrd="6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2EE3D9-F036-C44B-BDF0-0625F20FBEB8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D867185B-6F88-9B47-86AF-5B74FFD021A2}">
      <dgm:prSet phldrT="[Текст]"/>
      <dgm:spPr/>
      <dgm:t>
        <a:bodyPr/>
        <a:lstStyle/>
        <a:p>
          <a:r>
            <a:rPr lang="ru-RU">
              <a:latin typeface="+mj-lt"/>
            </a:rPr>
            <a:t>Экспроприация</a:t>
          </a:r>
          <a:endParaRPr lang="ru-RU" dirty="0">
            <a:latin typeface="+mj-lt"/>
          </a:endParaRPr>
        </a:p>
      </dgm:t>
    </dgm:pt>
    <dgm:pt modelId="{144766AE-73C4-D441-8795-5D8E79D45E33}" type="parTrans" cxnId="{4B9CB61C-2DCA-114E-986C-EAE29480D216}">
      <dgm:prSet/>
      <dgm:spPr/>
      <dgm:t>
        <a:bodyPr/>
        <a:lstStyle/>
        <a:p>
          <a:endParaRPr lang="ru-RU"/>
        </a:p>
      </dgm:t>
    </dgm:pt>
    <dgm:pt modelId="{D4ABC057-E1ED-3044-A5EA-8BA6D119E8A6}" type="sibTrans" cxnId="{4B9CB61C-2DCA-114E-986C-EAE29480D216}">
      <dgm:prSet/>
      <dgm:spPr/>
      <dgm:t>
        <a:bodyPr/>
        <a:lstStyle/>
        <a:p>
          <a:endParaRPr lang="ru-RU"/>
        </a:p>
      </dgm:t>
    </dgm:pt>
    <dgm:pt modelId="{CBA39FF0-5599-DD44-AED9-BA90D0B5B284}">
      <dgm:prSet phldrT="[Текст]"/>
      <dgm:spPr/>
      <dgm:t>
        <a:bodyPr/>
        <a:lstStyle/>
        <a:p>
          <a:r>
            <a:rPr lang="ru-RU">
              <a:latin typeface="+mj-lt"/>
            </a:rPr>
            <a:t>Перевод платежей</a:t>
          </a:r>
          <a:endParaRPr lang="ru-RU" dirty="0">
            <a:latin typeface="+mj-lt"/>
          </a:endParaRPr>
        </a:p>
      </dgm:t>
    </dgm:pt>
    <dgm:pt modelId="{C7A7B2BA-FD30-4244-8B51-3559C7689DD9}" type="parTrans" cxnId="{64A81E07-516E-C947-A035-001612BE7D99}">
      <dgm:prSet/>
      <dgm:spPr/>
      <dgm:t>
        <a:bodyPr/>
        <a:lstStyle/>
        <a:p>
          <a:endParaRPr lang="ru-RU"/>
        </a:p>
      </dgm:t>
    </dgm:pt>
    <dgm:pt modelId="{ECB755F0-4EBE-4340-B764-5DB1D2D00133}" type="sibTrans" cxnId="{64A81E07-516E-C947-A035-001612BE7D99}">
      <dgm:prSet/>
      <dgm:spPr/>
      <dgm:t>
        <a:bodyPr/>
        <a:lstStyle/>
        <a:p>
          <a:endParaRPr lang="ru-RU"/>
        </a:p>
      </dgm:t>
    </dgm:pt>
    <dgm:pt modelId="{B79410B6-51F7-6545-B07D-BB714C20AD9B}">
      <dgm:prSet phldrT="[Текст]"/>
      <dgm:spPr/>
      <dgm:t>
        <a:bodyPr/>
        <a:lstStyle/>
        <a:p>
          <a:r>
            <a:rPr lang="ru-RU">
              <a:latin typeface="+mj-lt"/>
            </a:rPr>
            <a:t>Дискриминация</a:t>
          </a:r>
          <a:endParaRPr lang="ru-RU" dirty="0">
            <a:latin typeface="+mj-lt"/>
          </a:endParaRPr>
        </a:p>
      </dgm:t>
    </dgm:pt>
    <dgm:pt modelId="{DFB016EA-C748-9847-A0E2-5D26F50FDC25}" type="parTrans" cxnId="{6A6BE8EA-279B-144D-A23A-7672D0F470D1}">
      <dgm:prSet/>
      <dgm:spPr/>
      <dgm:t>
        <a:bodyPr/>
        <a:lstStyle/>
        <a:p>
          <a:endParaRPr lang="ru-RU"/>
        </a:p>
      </dgm:t>
    </dgm:pt>
    <dgm:pt modelId="{7EB09069-3922-5A42-A0D8-9980C4D86D75}" type="sibTrans" cxnId="{6A6BE8EA-279B-144D-A23A-7672D0F470D1}">
      <dgm:prSet/>
      <dgm:spPr/>
      <dgm:t>
        <a:bodyPr/>
        <a:lstStyle/>
        <a:p>
          <a:endParaRPr lang="ru-RU"/>
        </a:p>
      </dgm:t>
    </dgm:pt>
    <dgm:pt modelId="{FC8EE8E3-D072-8C4A-8B08-C0B83BA27831}">
      <dgm:prSet/>
      <dgm:spPr/>
      <dgm:t>
        <a:bodyPr/>
        <a:lstStyle/>
        <a:p>
          <a:r>
            <a:rPr lang="ru-RU">
              <a:latin typeface="+mj-lt"/>
            </a:rPr>
            <a:t>Нарушение справедливого и равноправного режима</a:t>
          </a:r>
          <a:endParaRPr lang="ru-RU" dirty="0">
            <a:latin typeface="+mj-lt"/>
          </a:endParaRPr>
        </a:p>
      </dgm:t>
    </dgm:pt>
    <dgm:pt modelId="{0DAE742B-92E7-F341-8092-2E4CE4283F76}" type="parTrans" cxnId="{2B90587D-0E0B-3144-9C7A-DB66E17B323E}">
      <dgm:prSet/>
      <dgm:spPr/>
      <dgm:t>
        <a:bodyPr/>
        <a:lstStyle/>
        <a:p>
          <a:endParaRPr lang="ru-RU"/>
        </a:p>
      </dgm:t>
    </dgm:pt>
    <dgm:pt modelId="{43842A2F-23D4-394D-9794-708F545DEAF9}" type="sibTrans" cxnId="{2B90587D-0E0B-3144-9C7A-DB66E17B323E}">
      <dgm:prSet/>
      <dgm:spPr/>
      <dgm:t>
        <a:bodyPr/>
        <a:lstStyle/>
        <a:p>
          <a:endParaRPr lang="ru-RU"/>
        </a:p>
      </dgm:t>
    </dgm:pt>
    <dgm:pt modelId="{208CE8FD-E61A-0942-9086-4F12AC72769A}" type="pres">
      <dgm:prSet presAssocID="{B12EE3D9-F036-C44B-BDF0-0625F20FBEB8}" presName="compositeShape" presStyleCnt="0">
        <dgm:presLayoutVars>
          <dgm:dir/>
          <dgm:resizeHandles/>
        </dgm:presLayoutVars>
      </dgm:prSet>
      <dgm:spPr/>
    </dgm:pt>
    <dgm:pt modelId="{13990F24-5FCE-614B-BB38-91CFF4678FC5}" type="pres">
      <dgm:prSet presAssocID="{B12EE3D9-F036-C44B-BDF0-0625F20FBEB8}" presName="pyramid" presStyleLbl="node1" presStyleIdx="0" presStyleCnt="1" custLinFactNeighborX="-82444"/>
      <dgm:spPr/>
    </dgm:pt>
    <dgm:pt modelId="{94B6E24F-41F4-DE42-9F1B-EE0229834381}" type="pres">
      <dgm:prSet presAssocID="{B12EE3D9-F036-C44B-BDF0-0625F20FBEB8}" presName="theList" presStyleCnt="0"/>
      <dgm:spPr/>
    </dgm:pt>
    <dgm:pt modelId="{EB092172-743D-C242-B1C0-9454D2767D7F}" type="pres">
      <dgm:prSet presAssocID="{D867185B-6F88-9B47-86AF-5B74FFD021A2}" presName="aNode" presStyleLbl="fgAcc1" presStyleIdx="0" presStyleCnt="4" custLinFactNeighborX="-450" custLinFactNeighborY="4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2B6E8-9CD1-1749-9961-9C3CC2807DD7}" type="pres">
      <dgm:prSet presAssocID="{D867185B-6F88-9B47-86AF-5B74FFD021A2}" presName="aSpace" presStyleCnt="0"/>
      <dgm:spPr/>
    </dgm:pt>
    <dgm:pt modelId="{0A9804C9-3FB1-F142-BE5E-6F7B495A5169}" type="pres">
      <dgm:prSet presAssocID="{CBA39FF0-5599-DD44-AED9-BA90D0B5B284}" presName="aNode" presStyleLbl="fgAcc1" presStyleIdx="1" presStyleCnt="4" custLinFactNeighborX="-1359" custLinFactNeighborY="40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FC50C-4516-C346-A4FF-F757778C7DE9}" type="pres">
      <dgm:prSet presAssocID="{CBA39FF0-5599-DD44-AED9-BA90D0B5B284}" presName="aSpace" presStyleCnt="0"/>
      <dgm:spPr/>
    </dgm:pt>
    <dgm:pt modelId="{8B62592B-FC3A-0144-A9C4-FB2A1BF74FB1}" type="pres">
      <dgm:prSet presAssocID="{B79410B6-51F7-6545-B07D-BB714C20AD9B}" presName="aNode" presStyleLbl="fgAcc1" presStyleIdx="2" presStyleCnt="4" custLinFactNeighborX="-450" custLinFactNeighborY="-6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0A7B9-48FA-AF49-AF8A-13FEF5993D0E}" type="pres">
      <dgm:prSet presAssocID="{B79410B6-51F7-6545-B07D-BB714C20AD9B}" presName="aSpace" presStyleCnt="0"/>
      <dgm:spPr/>
    </dgm:pt>
    <dgm:pt modelId="{E56E5764-4FE5-8E4F-94D6-89DAF8F9BD3F}" type="pres">
      <dgm:prSet presAssocID="{FC8EE8E3-D072-8C4A-8B08-C0B83BA2783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CCD3-798F-3546-B529-06C3E565A60B}" type="pres">
      <dgm:prSet presAssocID="{FC8EE8E3-D072-8C4A-8B08-C0B83BA27831}" presName="aSpace" presStyleCnt="0"/>
      <dgm:spPr/>
    </dgm:pt>
  </dgm:ptLst>
  <dgm:cxnLst>
    <dgm:cxn modelId="{33E72421-D70F-B24A-A197-578BF7A36BD3}" type="presOf" srcId="{CBA39FF0-5599-DD44-AED9-BA90D0B5B284}" destId="{0A9804C9-3FB1-F142-BE5E-6F7B495A5169}" srcOrd="0" destOrd="0" presId="urn:microsoft.com/office/officeart/2005/8/layout/pyramid2"/>
    <dgm:cxn modelId="{2B90587D-0E0B-3144-9C7A-DB66E17B323E}" srcId="{B12EE3D9-F036-C44B-BDF0-0625F20FBEB8}" destId="{FC8EE8E3-D072-8C4A-8B08-C0B83BA27831}" srcOrd="3" destOrd="0" parTransId="{0DAE742B-92E7-F341-8092-2E4CE4283F76}" sibTransId="{43842A2F-23D4-394D-9794-708F545DEAF9}"/>
    <dgm:cxn modelId="{F9F9BE8E-0A10-3C45-A0E4-74CB9CF0142F}" type="presOf" srcId="{D867185B-6F88-9B47-86AF-5B74FFD021A2}" destId="{EB092172-743D-C242-B1C0-9454D2767D7F}" srcOrd="0" destOrd="0" presId="urn:microsoft.com/office/officeart/2005/8/layout/pyramid2"/>
    <dgm:cxn modelId="{752257D7-E782-BE42-B4CC-4B34F6A972B7}" type="presOf" srcId="{FC8EE8E3-D072-8C4A-8B08-C0B83BA27831}" destId="{E56E5764-4FE5-8E4F-94D6-89DAF8F9BD3F}" srcOrd="0" destOrd="0" presId="urn:microsoft.com/office/officeart/2005/8/layout/pyramid2"/>
    <dgm:cxn modelId="{0A14AA70-2639-A440-8018-C0B00240C29C}" type="presOf" srcId="{B79410B6-51F7-6545-B07D-BB714C20AD9B}" destId="{8B62592B-FC3A-0144-A9C4-FB2A1BF74FB1}" srcOrd="0" destOrd="0" presId="urn:microsoft.com/office/officeart/2005/8/layout/pyramid2"/>
    <dgm:cxn modelId="{4B9CB61C-2DCA-114E-986C-EAE29480D216}" srcId="{B12EE3D9-F036-C44B-BDF0-0625F20FBEB8}" destId="{D867185B-6F88-9B47-86AF-5B74FFD021A2}" srcOrd="0" destOrd="0" parTransId="{144766AE-73C4-D441-8795-5D8E79D45E33}" sibTransId="{D4ABC057-E1ED-3044-A5EA-8BA6D119E8A6}"/>
    <dgm:cxn modelId="{64A81E07-516E-C947-A035-001612BE7D99}" srcId="{B12EE3D9-F036-C44B-BDF0-0625F20FBEB8}" destId="{CBA39FF0-5599-DD44-AED9-BA90D0B5B284}" srcOrd="1" destOrd="0" parTransId="{C7A7B2BA-FD30-4244-8B51-3559C7689DD9}" sibTransId="{ECB755F0-4EBE-4340-B764-5DB1D2D00133}"/>
    <dgm:cxn modelId="{6A6BE8EA-279B-144D-A23A-7672D0F470D1}" srcId="{B12EE3D9-F036-C44B-BDF0-0625F20FBEB8}" destId="{B79410B6-51F7-6545-B07D-BB714C20AD9B}" srcOrd="2" destOrd="0" parTransId="{DFB016EA-C748-9847-A0E2-5D26F50FDC25}" sibTransId="{7EB09069-3922-5A42-A0D8-9980C4D86D75}"/>
    <dgm:cxn modelId="{73F3964A-2FAC-A44E-AE76-0A2EA0040B12}" type="presOf" srcId="{B12EE3D9-F036-C44B-BDF0-0625F20FBEB8}" destId="{208CE8FD-E61A-0942-9086-4F12AC72769A}" srcOrd="0" destOrd="0" presId="urn:microsoft.com/office/officeart/2005/8/layout/pyramid2"/>
    <dgm:cxn modelId="{17833D10-D600-3644-A8FF-525240E31C11}" type="presParOf" srcId="{208CE8FD-E61A-0942-9086-4F12AC72769A}" destId="{13990F24-5FCE-614B-BB38-91CFF4678FC5}" srcOrd="0" destOrd="0" presId="urn:microsoft.com/office/officeart/2005/8/layout/pyramid2"/>
    <dgm:cxn modelId="{06DC88F1-BFB7-E040-ADD3-7C639C8208B0}" type="presParOf" srcId="{208CE8FD-E61A-0942-9086-4F12AC72769A}" destId="{94B6E24F-41F4-DE42-9F1B-EE0229834381}" srcOrd="1" destOrd="0" presId="urn:microsoft.com/office/officeart/2005/8/layout/pyramid2"/>
    <dgm:cxn modelId="{55AD2E3F-0929-6247-B206-D4BE0037E393}" type="presParOf" srcId="{94B6E24F-41F4-DE42-9F1B-EE0229834381}" destId="{EB092172-743D-C242-B1C0-9454D2767D7F}" srcOrd="0" destOrd="0" presId="urn:microsoft.com/office/officeart/2005/8/layout/pyramid2"/>
    <dgm:cxn modelId="{DF3BCDEF-C55A-164D-A4CE-C327F45DB253}" type="presParOf" srcId="{94B6E24F-41F4-DE42-9F1B-EE0229834381}" destId="{9BB2B6E8-9CD1-1749-9961-9C3CC2807DD7}" srcOrd="1" destOrd="0" presId="urn:microsoft.com/office/officeart/2005/8/layout/pyramid2"/>
    <dgm:cxn modelId="{97D04543-10F5-4E44-8642-2128BFC0D62B}" type="presParOf" srcId="{94B6E24F-41F4-DE42-9F1B-EE0229834381}" destId="{0A9804C9-3FB1-F142-BE5E-6F7B495A5169}" srcOrd="2" destOrd="0" presId="urn:microsoft.com/office/officeart/2005/8/layout/pyramid2"/>
    <dgm:cxn modelId="{C20CA853-3434-F048-9AB8-DAA48CE70555}" type="presParOf" srcId="{94B6E24F-41F4-DE42-9F1B-EE0229834381}" destId="{551FC50C-4516-C346-A4FF-F757778C7DE9}" srcOrd="3" destOrd="0" presId="urn:microsoft.com/office/officeart/2005/8/layout/pyramid2"/>
    <dgm:cxn modelId="{2FBACB26-F441-3349-979D-A9A5F7B9F9E4}" type="presParOf" srcId="{94B6E24F-41F4-DE42-9F1B-EE0229834381}" destId="{8B62592B-FC3A-0144-A9C4-FB2A1BF74FB1}" srcOrd="4" destOrd="0" presId="urn:microsoft.com/office/officeart/2005/8/layout/pyramid2"/>
    <dgm:cxn modelId="{91CB4596-ACD6-E143-B275-4E536C52F315}" type="presParOf" srcId="{94B6E24F-41F4-DE42-9F1B-EE0229834381}" destId="{6120A7B9-48FA-AF49-AF8A-13FEF5993D0E}" srcOrd="5" destOrd="0" presId="urn:microsoft.com/office/officeart/2005/8/layout/pyramid2"/>
    <dgm:cxn modelId="{509DBD4A-5DFE-424D-B2C9-ACEAC1ED764F}" type="presParOf" srcId="{94B6E24F-41F4-DE42-9F1B-EE0229834381}" destId="{E56E5764-4FE5-8E4F-94D6-89DAF8F9BD3F}" srcOrd="6" destOrd="0" presId="urn:microsoft.com/office/officeart/2005/8/layout/pyramid2"/>
    <dgm:cxn modelId="{067075DB-181C-C44B-863B-972BAFDB0A8E}" type="presParOf" srcId="{94B6E24F-41F4-DE42-9F1B-EE0229834381}" destId="{1A51CCD3-798F-3546-B529-06C3E565A60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9F5E9-D5FC-A24A-9B7E-5EB68A298A13}" type="doc">
      <dgm:prSet loTypeId="urn:microsoft.com/office/officeart/2005/8/layout/radial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D5336-4A75-6C4F-83C1-1AD155885C27}">
      <dgm:prSet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Действия, составляющие Экспроприацию</a:t>
          </a:r>
        </a:p>
      </dgm:t>
    </dgm:pt>
    <dgm:pt modelId="{639E7A0E-2827-EF44-B33A-83F39956EB85}" type="parTrans" cxnId="{86CA14E2-54F2-7241-A68C-8E50DD5EA787}">
      <dgm:prSet/>
      <dgm:spPr/>
      <dgm:t>
        <a:bodyPr/>
        <a:lstStyle/>
        <a:p>
          <a:endParaRPr lang="ru-RU"/>
        </a:p>
      </dgm:t>
    </dgm:pt>
    <dgm:pt modelId="{0B3C6199-2957-0341-B564-894E635916EF}" type="sibTrans" cxnId="{86CA14E2-54F2-7241-A68C-8E50DD5EA787}">
      <dgm:prSet/>
      <dgm:spPr/>
      <dgm:t>
        <a:bodyPr/>
        <a:lstStyle/>
        <a:p>
          <a:endParaRPr lang="ru-RU"/>
        </a:p>
      </dgm:t>
    </dgm:pt>
    <dgm:pt modelId="{E6701169-692A-4142-8DF1-2D0716AFACBD}">
      <dgm:prSet phldrT="[Текст]"/>
      <dgm:spPr/>
      <dgm:t>
        <a:bodyPr/>
        <a:lstStyle/>
        <a:p>
          <a:endParaRPr lang="ru-RU"/>
        </a:p>
      </dgm:t>
    </dgm:pt>
    <dgm:pt modelId="{AFEE0D8C-1DB4-2A4C-9755-01FAA9F88F19}" type="parTrans" cxnId="{B0E32CCA-1C20-6F44-B661-BEC207F11EEC}">
      <dgm:prSet/>
      <dgm:spPr/>
      <dgm:t>
        <a:bodyPr/>
        <a:lstStyle/>
        <a:p>
          <a:endParaRPr lang="ru-RU"/>
        </a:p>
      </dgm:t>
    </dgm:pt>
    <dgm:pt modelId="{59201277-E97D-024F-825F-6ACDF6B531C6}" type="sibTrans" cxnId="{B0E32CCA-1C20-6F44-B661-BEC207F11EEC}">
      <dgm:prSet/>
      <dgm:spPr/>
      <dgm:t>
        <a:bodyPr/>
        <a:lstStyle/>
        <a:p>
          <a:endParaRPr lang="ru-RU"/>
        </a:p>
      </dgm:t>
    </dgm:pt>
    <dgm:pt modelId="{FE117F2D-BFCF-4F46-9158-5B82055BC01C}">
      <dgm:prSet phldrT="[Текст]"/>
      <dgm:spPr/>
      <dgm:t>
        <a:bodyPr/>
        <a:lstStyle/>
        <a:p>
          <a:endParaRPr lang="ru-RU"/>
        </a:p>
      </dgm:t>
    </dgm:pt>
    <dgm:pt modelId="{50313250-C719-DA4A-A190-63FD128DB595}" type="parTrans" cxnId="{7146C207-21FC-E849-8993-459B1C20CDB1}">
      <dgm:prSet/>
      <dgm:spPr/>
      <dgm:t>
        <a:bodyPr/>
        <a:lstStyle/>
        <a:p>
          <a:endParaRPr lang="ru-RU"/>
        </a:p>
      </dgm:t>
    </dgm:pt>
    <dgm:pt modelId="{FCD9F538-644C-D745-B527-764893F128AF}" type="sibTrans" cxnId="{7146C207-21FC-E849-8993-459B1C20CDB1}">
      <dgm:prSet/>
      <dgm:spPr/>
      <dgm:t>
        <a:bodyPr/>
        <a:lstStyle/>
        <a:p>
          <a:endParaRPr lang="ru-RU"/>
        </a:p>
      </dgm:t>
    </dgm:pt>
    <dgm:pt modelId="{3160ECF7-4434-E249-BC67-F14B56649621}">
      <dgm:prSet phldrT="[Текст]" phldr="1"/>
      <dgm:spPr/>
      <dgm:t>
        <a:bodyPr/>
        <a:lstStyle/>
        <a:p>
          <a:endParaRPr lang="ru-RU"/>
        </a:p>
      </dgm:t>
    </dgm:pt>
    <dgm:pt modelId="{763B3A01-4BEE-0348-9167-15C74CB60952}" type="parTrans" cxnId="{66D3245D-A167-C542-91E9-8414A8CC635D}">
      <dgm:prSet/>
      <dgm:spPr/>
      <dgm:t>
        <a:bodyPr/>
        <a:lstStyle/>
        <a:p>
          <a:endParaRPr lang="ru-RU"/>
        </a:p>
      </dgm:t>
    </dgm:pt>
    <dgm:pt modelId="{DACF578A-0E3B-DC43-BF9B-F475F6128F31}" type="sibTrans" cxnId="{66D3245D-A167-C542-91E9-8414A8CC635D}">
      <dgm:prSet/>
      <dgm:spPr/>
      <dgm:t>
        <a:bodyPr/>
        <a:lstStyle/>
        <a:p>
          <a:endParaRPr lang="ru-RU"/>
        </a:p>
      </dgm:t>
    </dgm:pt>
    <dgm:pt modelId="{A1A5ED83-DA7B-7641-A902-52A8CFCFB899}">
      <dgm:prSet/>
      <dgm:spPr/>
      <dgm:t>
        <a:bodyPr/>
        <a:lstStyle/>
        <a:p>
          <a:pPr>
            <a:buFontTx/>
            <a:buNone/>
          </a:pP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потеря контроля над инвестицией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7742BA-387A-6E42-80E7-41BB9941E7BC}" type="parTrans" cxnId="{EC05C75B-B2FA-1A46-9010-EB14981586DC}">
      <dgm:prSet/>
      <dgm:spPr/>
      <dgm:t>
        <a:bodyPr/>
        <a:lstStyle/>
        <a:p>
          <a:endParaRPr lang="ru-RU"/>
        </a:p>
      </dgm:t>
    </dgm:pt>
    <dgm:pt modelId="{CB854AF1-C2A9-E343-80CB-B53EC667A1E8}" type="sibTrans" cxnId="{EC05C75B-B2FA-1A46-9010-EB14981586DC}">
      <dgm:prSet/>
      <dgm:spPr/>
      <dgm:t>
        <a:bodyPr/>
        <a:lstStyle/>
        <a:p>
          <a:endParaRPr lang="ru-RU"/>
        </a:p>
      </dgm:t>
    </dgm:pt>
    <dgm:pt modelId="{DF87DFA1-8226-2640-893A-A5214441D709}">
      <dgm:prSet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передача инвестиции </a:t>
          </a:r>
          <a:b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</a:b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в управление третьим лицам без Вашего согласия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2EAB3A-4B49-B945-81F2-337D15276158}" type="parTrans" cxnId="{D981D44E-916D-0C42-8490-FC215CB5C086}">
      <dgm:prSet/>
      <dgm:spPr/>
      <dgm:t>
        <a:bodyPr/>
        <a:lstStyle/>
        <a:p>
          <a:endParaRPr lang="ru-RU"/>
        </a:p>
      </dgm:t>
    </dgm:pt>
    <dgm:pt modelId="{84F32990-BF0E-4B4C-8594-50C170735DAD}" type="sibTrans" cxnId="{D981D44E-916D-0C42-8490-FC215CB5C086}">
      <dgm:prSet/>
      <dgm:spPr/>
      <dgm:t>
        <a:bodyPr/>
        <a:lstStyle/>
        <a:p>
          <a:endParaRPr lang="ru-RU"/>
        </a:p>
      </dgm:t>
    </dgm:pt>
    <dgm:pt modelId="{F4F3789A-3BF6-724F-9914-7FA60A66D99E}">
      <dgm:prSet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передача инвестиции органам государственной власти или государству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CBF93B-B51F-B64A-A070-3FE50F2D0DD3}" type="parTrans" cxnId="{EF581E8A-B93A-A940-AAD2-6B72AE6C9517}">
      <dgm:prSet/>
      <dgm:spPr/>
      <dgm:t>
        <a:bodyPr/>
        <a:lstStyle/>
        <a:p>
          <a:endParaRPr lang="ru-RU"/>
        </a:p>
      </dgm:t>
    </dgm:pt>
    <dgm:pt modelId="{6AD8CADB-9105-7645-A205-B42664A02A95}" type="sibTrans" cxnId="{EF581E8A-B93A-A940-AAD2-6B72AE6C9517}">
      <dgm:prSet/>
      <dgm:spPr/>
      <dgm:t>
        <a:bodyPr/>
        <a:lstStyle/>
        <a:p>
          <a:endParaRPr lang="ru-RU"/>
        </a:p>
      </dgm:t>
    </dgm:pt>
    <dgm:pt modelId="{C3EB658A-E079-DB44-867B-3D5D0587447B}">
      <dgm:prSet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лишение инвестиции экономической ценности</a:t>
          </a:r>
          <a:endParaRPr lang="ru-RU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8541F3-A807-1A4A-913B-632C357FCDF0}" type="parTrans" cxnId="{B3344F1A-9A2B-8544-B833-83173AFA9686}">
      <dgm:prSet/>
      <dgm:spPr/>
      <dgm:t>
        <a:bodyPr/>
        <a:lstStyle/>
        <a:p>
          <a:endParaRPr lang="ru-RU"/>
        </a:p>
      </dgm:t>
    </dgm:pt>
    <dgm:pt modelId="{4B98C860-6F28-5A4D-A297-2201693C57D6}" type="sibTrans" cxnId="{B3344F1A-9A2B-8544-B833-83173AFA9686}">
      <dgm:prSet/>
      <dgm:spPr/>
      <dgm:t>
        <a:bodyPr/>
        <a:lstStyle/>
        <a:p>
          <a:endParaRPr lang="ru-RU"/>
        </a:p>
      </dgm:t>
    </dgm:pt>
    <dgm:pt modelId="{2E21E6C0-943D-014A-9451-BC02FECCF37D}" type="pres">
      <dgm:prSet presAssocID="{5DF9F5E9-D5FC-A24A-9B7E-5EB68A298A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8967F-88A8-8F49-8D0E-C3B7767DB6F3}" type="pres">
      <dgm:prSet presAssocID="{5DF9F5E9-D5FC-A24A-9B7E-5EB68A298A13}" presName="radial" presStyleCnt="0">
        <dgm:presLayoutVars>
          <dgm:animLvl val="ctr"/>
        </dgm:presLayoutVars>
      </dgm:prSet>
      <dgm:spPr/>
    </dgm:pt>
    <dgm:pt modelId="{710A528D-2547-7142-B735-7FFAB6EB7C6B}" type="pres">
      <dgm:prSet presAssocID="{A64D5336-4A75-6C4F-83C1-1AD155885C2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8A6001CF-D9B4-7D46-A704-374F72ED7615}" type="pres">
      <dgm:prSet presAssocID="{A1A5ED83-DA7B-7641-A902-52A8CFCFB89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8AAED-CBCC-284B-9B84-FC5FC6AE9D74}" type="pres">
      <dgm:prSet presAssocID="{DF87DFA1-8226-2640-893A-A5214441D709}" presName="node" presStyleLbl="vennNode1" presStyleIdx="2" presStyleCnt="5" custRadScaleRad="97983" custRadScaleInc="-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B56C6-97D3-5848-B567-FD5EBEA09967}" type="pres">
      <dgm:prSet presAssocID="{F4F3789A-3BF6-724F-9914-7FA60A66D99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0B237-C105-9C47-859C-92B4398EE4FE}" type="pres">
      <dgm:prSet presAssocID="{C3EB658A-E079-DB44-867B-3D5D0587447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1D44E-916D-0C42-8490-FC215CB5C086}" srcId="{A64D5336-4A75-6C4F-83C1-1AD155885C27}" destId="{DF87DFA1-8226-2640-893A-A5214441D709}" srcOrd="1" destOrd="0" parTransId="{E52EAB3A-4B49-B945-81F2-337D15276158}" sibTransId="{84F32990-BF0E-4B4C-8594-50C170735DAD}"/>
    <dgm:cxn modelId="{7146C207-21FC-E849-8993-459B1C20CDB1}" srcId="{5DF9F5E9-D5FC-A24A-9B7E-5EB68A298A13}" destId="{FE117F2D-BFCF-4F46-9158-5B82055BC01C}" srcOrd="2" destOrd="0" parTransId="{50313250-C719-DA4A-A190-63FD128DB595}" sibTransId="{FCD9F538-644C-D745-B527-764893F128AF}"/>
    <dgm:cxn modelId="{B71F5FA2-AACF-6D44-BF86-CDE3500F797E}" type="presOf" srcId="{A1A5ED83-DA7B-7641-A902-52A8CFCFB899}" destId="{8A6001CF-D9B4-7D46-A704-374F72ED7615}" srcOrd="0" destOrd="0" presId="urn:microsoft.com/office/officeart/2005/8/layout/radial3"/>
    <dgm:cxn modelId="{66D3245D-A167-C542-91E9-8414A8CC635D}" srcId="{5DF9F5E9-D5FC-A24A-9B7E-5EB68A298A13}" destId="{3160ECF7-4434-E249-BC67-F14B56649621}" srcOrd="3" destOrd="0" parTransId="{763B3A01-4BEE-0348-9167-15C74CB60952}" sibTransId="{DACF578A-0E3B-DC43-BF9B-F475F6128F31}"/>
    <dgm:cxn modelId="{EF581E8A-B93A-A940-AAD2-6B72AE6C9517}" srcId="{A64D5336-4A75-6C4F-83C1-1AD155885C27}" destId="{F4F3789A-3BF6-724F-9914-7FA60A66D99E}" srcOrd="2" destOrd="0" parTransId="{42CBF93B-B51F-B64A-A070-3FE50F2D0DD3}" sibTransId="{6AD8CADB-9105-7645-A205-B42664A02A95}"/>
    <dgm:cxn modelId="{2D72C539-F715-0C4A-95CE-72C3AB9CFF41}" type="presOf" srcId="{F4F3789A-3BF6-724F-9914-7FA60A66D99E}" destId="{E75B56C6-97D3-5848-B567-FD5EBEA09967}" srcOrd="0" destOrd="0" presId="urn:microsoft.com/office/officeart/2005/8/layout/radial3"/>
    <dgm:cxn modelId="{477D8820-69BE-BB40-A35F-F9039D2622FB}" type="presOf" srcId="{DF87DFA1-8226-2640-893A-A5214441D709}" destId="{FCF8AAED-CBCC-284B-9B84-FC5FC6AE9D74}" srcOrd="0" destOrd="0" presId="urn:microsoft.com/office/officeart/2005/8/layout/radial3"/>
    <dgm:cxn modelId="{B0E32CCA-1C20-6F44-B661-BEC207F11EEC}" srcId="{5DF9F5E9-D5FC-A24A-9B7E-5EB68A298A13}" destId="{E6701169-692A-4142-8DF1-2D0716AFACBD}" srcOrd="1" destOrd="0" parTransId="{AFEE0D8C-1DB4-2A4C-9755-01FAA9F88F19}" sibTransId="{59201277-E97D-024F-825F-6ACDF6B531C6}"/>
    <dgm:cxn modelId="{F7D0950F-9016-5141-8E15-6F6E49663BC9}" type="presOf" srcId="{5DF9F5E9-D5FC-A24A-9B7E-5EB68A298A13}" destId="{2E21E6C0-943D-014A-9451-BC02FECCF37D}" srcOrd="0" destOrd="0" presId="urn:microsoft.com/office/officeart/2005/8/layout/radial3"/>
    <dgm:cxn modelId="{B3344F1A-9A2B-8544-B833-83173AFA9686}" srcId="{A64D5336-4A75-6C4F-83C1-1AD155885C27}" destId="{C3EB658A-E079-DB44-867B-3D5D0587447B}" srcOrd="3" destOrd="0" parTransId="{E38541F3-A807-1A4A-913B-632C357FCDF0}" sibTransId="{4B98C860-6F28-5A4D-A297-2201693C57D6}"/>
    <dgm:cxn modelId="{C4E9F384-5C42-3E49-BE10-5FA5DC5A12A6}" type="presOf" srcId="{C3EB658A-E079-DB44-867B-3D5D0587447B}" destId="{36D0B237-C105-9C47-859C-92B4398EE4FE}" srcOrd="0" destOrd="0" presId="urn:microsoft.com/office/officeart/2005/8/layout/radial3"/>
    <dgm:cxn modelId="{59F07773-1340-7E42-85EA-265E76915E82}" type="presOf" srcId="{A64D5336-4A75-6C4F-83C1-1AD155885C27}" destId="{710A528D-2547-7142-B735-7FFAB6EB7C6B}" srcOrd="0" destOrd="0" presId="urn:microsoft.com/office/officeart/2005/8/layout/radial3"/>
    <dgm:cxn modelId="{86CA14E2-54F2-7241-A68C-8E50DD5EA787}" srcId="{5DF9F5E9-D5FC-A24A-9B7E-5EB68A298A13}" destId="{A64D5336-4A75-6C4F-83C1-1AD155885C27}" srcOrd="0" destOrd="0" parTransId="{639E7A0E-2827-EF44-B33A-83F39956EB85}" sibTransId="{0B3C6199-2957-0341-B564-894E635916EF}"/>
    <dgm:cxn modelId="{EC05C75B-B2FA-1A46-9010-EB14981586DC}" srcId="{A64D5336-4A75-6C4F-83C1-1AD155885C27}" destId="{A1A5ED83-DA7B-7641-A902-52A8CFCFB899}" srcOrd="0" destOrd="0" parTransId="{DF7742BA-387A-6E42-80E7-41BB9941E7BC}" sibTransId="{CB854AF1-C2A9-E343-80CB-B53EC667A1E8}"/>
    <dgm:cxn modelId="{31AC14EC-365A-354F-B3CD-0A9FC4B4A612}" type="presParOf" srcId="{2E21E6C0-943D-014A-9451-BC02FECCF37D}" destId="{1AE8967F-88A8-8F49-8D0E-C3B7767DB6F3}" srcOrd="0" destOrd="0" presId="urn:microsoft.com/office/officeart/2005/8/layout/radial3"/>
    <dgm:cxn modelId="{DA98BB31-7E70-934E-A212-A4B6D108B83C}" type="presParOf" srcId="{1AE8967F-88A8-8F49-8D0E-C3B7767DB6F3}" destId="{710A528D-2547-7142-B735-7FFAB6EB7C6B}" srcOrd="0" destOrd="0" presId="urn:microsoft.com/office/officeart/2005/8/layout/radial3"/>
    <dgm:cxn modelId="{46B10650-005E-2B4A-8E41-4CCD243BAF29}" type="presParOf" srcId="{1AE8967F-88A8-8F49-8D0E-C3B7767DB6F3}" destId="{8A6001CF-D9B4-7D46-A704-374F72ED7615}" srcOrd="1" destOrd="0" presId="urn:microsoft.com/office/officeart/2005/8/layout/radial3"/>
    <dgm:cxn modelId="{0EEE57F2-2299-9147-A2FE-DD968E342652}" type="presParOf" srcId="{1AE8967F-88A8-8F49-8D0E-C3B7767DB6F3}" destId="{FCF8AAED-CBCC-284B-9B84-FC5FC6AE9D74}" srcOrd="2" destOrd="0" presId="urn:microsoft.com/office/officeart/2005/8/layout/radial3"/>
    <dgm:cxn modelId="{9A1F529F-4285-914C-9710-54777A43FA1F}" type="presParOf" srcId="{1AE8967F-88A8-8F49-8D0E-C3B7767DB6F3}" destId="{E75B56C6-97D3-5848-B567-FD5EBEA09967}" srcOrd="3" destOrd="0" presId="urn:microsoft.com/office/officeart/2005/8/layout/radial3"/>
    <dgm:cxn modelId="{995AA98A-8413-724B-ABA8-7919D0A6F247}" type="presParOf" srcId="{1AE8967F-88A8-8F49-8D0E-C3B7767DB6F3}" destId="{36D0B237-C105-9C47-859C-92B4398EE4F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0CE196-CC88-B045-AF8C-5D729F83F3A5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5D8D1-5F24-1D43-8179-FF917C3EA1B5}">
      <dgm:prSet phldrT="[Текст]" custT="1"/>
      <dgm:spPr/>
      <dgm:t>
        <a:bodyPr/>
        <a:lstStyle/>
        <a:p>
          <a:r>
            <a: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</a:p>
        <a:p>
          <a:r>
            <a:rPr lang="ru-RU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консультаций или переговоров</a:t>
          </a:r>
        </a:p>
      </dgm:t>
    </dgm:pt>
    <dgm:pt modelId="{E076B088-9916-8845-BCAB-1C93192B33E0}" type="parTrans" cxnId="{17C5AF33-5836-E549-8818-E66B7382FE5C}">
      <dgm:prSet/>
      <dgm:spPr/>
      <dgm:t>
        <a:bodyPr/>
        <a:lstStyle/>
        <a:p>
          <a:endParaRPr lang="ru-RU"/>
        </a:p>
      </dgm:t>
    </dgm:pt>
    <dgm:pt modelId="{4EE46017-45F0-BE4F-8268-A45256F2A248}" type="sibTrans" cxnId="{17C5AF33-5836-E549-8818-E66B7382FE5C}">
      <dgm:prSet/>
      <dgm:spPr/>
      <dgm:t>
        <a:bodyPr/>
        <a:lstStyle/>
        <a:p>
          <a:endParaRPr lang="ru-RU"/>
        </a:p>
      </dgm:t>
    </dgm:pt>
    <dgm:pt modelId="{43EE26B3-2254-3346-8FD2-C74B79F2D8E4}">
      <dgm:prSet phldrT="[Текст]" custT="1"/>
      <dgm:spPr/>
      <dgm:t>
        <a:bodyPr/>
        <a:lstStyle/>
        <a:p>
          <a:r>
            <a: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 запроса о проведении консультаций или переговоров </a:t>
          </a:r>
        </a:p>
      </dgm:t>
    </dgm:pt>
    <dgm:pt modelId="{DEA635BD-2552-FC46-8054-E64EBED88202}" type="parTrans" cxnId="{142D1D42-42ED-FD41-9848-E5165704D6F2}">
      <dgm:prSet/>
      <dgm:spPr/>
      <dgm:t>
        <a:bodyPr/>
        <a:lstStyle/>
        <a:p>
          <a:endParaRPr lang="ru-RU"/>
        </a:p>
      </dgm:t>
    </dgm:pt>
    <dgm:pt modelId="{0C7581EA-9B11-904E-B6F8-EF4A56A4C555}" type="sibTrans" cxnId="{142D1D42-42ED-FD41-9848-E5165704D6F2}">
      <dgm:prSet/>
      <dgm:spPr/>
      <dgm:t>
        <a:bodyPr/>
        <a:lstStyle/>
        <a:p>
          <a:endParaRPr lang="ru-RU"/>
        </a:p>
      </dgm:t>
    </dgm:pt>
    <dgm:pt modelId="{C564FC52-D334-E447-AD3A-5061E41F68EF}">
      <dgm:prSet phldrT="[Текст]"/>
      <dgm:spPr/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</a:rPr>
            <a:t>Направление запроса в МИД ин. гос-ва + копия в посольство </a:t>
          </a:r>
          <a:br>
            <a:rPr lang="ru-RU" dirty="0">
              <a:solidFill>
                <a:schemeClr val="bg1">
                  <a:lumMod val="50000"/>
                </a:schemeClr>
              </a:solidFill>
            </a:rPr>
          </a:br>
          <a:r>
            <a:rPr lang="ru-RU" dirty="0">
              <a:solidFill>
                <a:schemeClr val="bg1">
                  <a:lumMod val="50000"/>
                </a:schemeClr>
              </a:solidFill>
            </a:rPr>
            <a:t>ин. гос-ва в РФ </a:t>
          </a:r>
        </a:p>
      </dgm:t>
    </dgm:pt>
    <dgm:pt modelId="{45CBFC67-6E5F-CA4E-8E2E-A95A63CE2942}" type="parTrans" cxnId="{E00357D7-5222-2C4E-BDD0-E93311963091}">
      <dgm:prSet/>
      <dgm:spPr/>
      <dgm:t>
        <a:bodyPr/>
        <a:lstStyle/>
        <a:p>
          <a:endParaRPr lang="ru-RU"/>
        </a:p>
      </dgm:t>
    </dgm:pt>
    <dgm:pt modelId="{3C346611-9AB4-EB41-B6F1-FBCF47E9789D}" type="sibTrans" cxnId="{E00357D7-5222-2C4E-BDD0-E93311963091}">
      <dgm:prSet/>
      <dgm:spPr/>
      <dgm:t>
        <a:bodyPr/>
        <a:lstStyle/>
        <a:p>
          <a:endParaRPr lang="ru-RU"/>
        </a:p>
      </dgm:t>
    </dgm:pt>
    <dgm:pt modelId="{FB09C9EE-0B7D-6B4C-B82D-A6081B5AA2F5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</a:p>
        <a:p>
          <a:r>
            <a:rPr lang="ru-RU" sz="3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Рассмотрение спора в суде или  в арбитраже</a:t>
          </a:r>
        </a:p>
      </dgm:t>
    </dgm:pt>
    <dgm:pt modelId="{34017D6D-A16E-AD40-B005-387B4DF92324}" type="parTrans" cxnId="{DA206DA7-8832-F845-8105-092372FC946A}">
      <dgm:prSet/>
      <dgm:spPr/>
      <dgm:t>
        <a:bodyPr/>
        <a:lstStyle/>
        <a:p>
          <a:endParaRPr lang="ru-RU"/>
        </a:p>
      </dgm:t>
    </dgm:pt>
    <dgm:pt modelId="{8B76F03D-A872-A843-9B2D-47F7DE32B401}" type="sibTrans" cxnId="{DA206DA7-8832-F845-8105-092372FC946A}">
      <dgm:prSet/>
      <dgm:spPr/>
      <dgm:t>
        <a:bodyPr/>
        <a:lstStyle/>
        <a:p>
          <a:endParaRPr lang="ru-RU"/>
        </a:p>
      </dgm:t>
    </dgm:pt>
    <dgm:pt modelId="{F1B499B6-937A-B24C-82C0-F016CEC94C69}">
      <dgm:prSet phldrT="[Текст]"/>
      <dgm:spPr/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запроса об инициировании спора</a:t>
          </a:r>
        </a:p>
      </dgm:t>
    </dgm:pt>
    <dgm:pt modelId="{61328C5E-FE96-E34B-A52D-755AEC5362D7}" type="parTrans" cxnId="{62A8D5AC-FF95-5842-8B3C-8E1863A30132}">
      <dgm:prSet/>
      <dgm:spPr/>
      <dgm:t>
        <a:bodyPr/>
        <a:lstStyle/>
        <a:p>
          <a:endParaRPr lang="ru-RU"/>
        </a:p>
      </dgm:t>
    </dgm:pt>
    <dgm:pt modelId="{6264E090-3B4D-DF4D-B4A7-AB186CF52B49}" type="sibTrans" cxnId="{62A8D5AC-FF95-5842-8B3C-8E1863A30132}">
      <dgm:prSet/>
      <dgm:spPr/>
      <dgm:t>
        <a:bodyPr/>
        <a:lstStyle/>
        <a:p>
          <a:endParaRPr lang="ru-RU"/>
        </a:p>
      </dgm:t>
    </dgm:pt>
    <dgm:pt modelId="{4E8AAB62-B27A-C346-8CB8-99A526244696}">
      <dgm:prSet phldrT="[Текст]"/>
      <dgm:spPr/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Направление запроса в суд </a:t>
          </a:r>
          <a:b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ин. гос-ва или </a:t>
          </a:r>
          <a:b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арбитраж</a:t>
          </a:r>
        </a:p>
      </dgm:t>
    </dgm:pt>
    <dgm:pt modelId="{43CFF3E5-E5F8-C748-9290-AC336582DB84}" type="parTrans" cxnId="{DB23F295-B299-4147-9618-141B83ADB9E8}">
      <dgm:prSet/>
      <dgm:spPr/>
      <dgm:t>
        <a:bodyPr/>
        <a:lstStyle/>
        <a:p>
          <a:endParaRPr lang="ru-RU"/>
        </a:p>
      </dgm:t>
    </dgm:pt>
    <dgm:pt modelId="{FF446746-4BE9-8D47-984E-158BCA082D38}" type="sibTrans" cxnId="{DB23F295-B299-4147-9618-141B83ADB9E8}">
      <dgm:prSet/>
      <dgm:spPr/>
      <dgm:t>
        <a:bodyPr/>
        <a:lstStyle/>
        <a:p>
          <a:endParaRPr lang="ru-RU"/>
        </a:p>
      </dgm:t>
    </dgm:pt>
    <dgm:pt modelId="{D9891ACA-A539-D744-823F-48F2BA7419D7}">
      <dgm:prSet phldrT="[Текст]" custT="1"/>
      <dgm:spPr/>
      <dgm:t>
        <a:bodyPr/>
        <a:lstStyle/>
        <a:p>
          <a:r>
            <a: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этап</a:t>
          </a:r>
        </a:p>
        <a:p>
          <a:r>
            <a:rPr lang="ru-RU" sz="4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решения арбитража</a:t>
          </a:r>
        </a:p>
      </dgm:t>
    </dgm:pt>
    <dgm:pt modelId="{D1695AC1-E7E6-EF4E-AD83-C40E26E8A1EA}" type="parTrans" cxnId="{95151758-0244-8F48-8D24-05D96662BE03}">
      <dgm:prSet/>
      <dgm:spPr/>
      <dgm:t>
        <a:bodyPr/>
        <a:lstStyle/>
        <a:p>
          <a:endParaRPr lang="ru-RU"/>
        </a:p>
      </dgm:t>
    </dgm:pt>
    <dgm:pt modelId="{3A97814B-96A8-534D-90A1-3D2D0E6F450E}" type="sibTrans" cxnId="{95151758-0244-8F48-8D24-05D96662BE03}">
      <dgm:prSet/>
      <dgm:spPr/>
      <dgm:t>
        <a:bodyPr/>
        <a:lstStyle/>
        <a:p>
          <a:endParaRPr lang="ru-RU"/>
        </a:p>
      </dgm:t>
    </dgm:pt>
    <dgm:pt modelId="{695D8289-5337-2E4A-8255-185296FC01A7}">
      <dgm:prSet phldrT="[Текст]"/>
      <dgm:spPr/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заявления о признании и приведении решения в исполнение </a:t>
          </a:r>
        </a:p>
      </dgm:t>
    </dgm:pt>
    <dgm:pt modelId="{9878AD77-155B-1C41-A156-A8B681CFEB0B}" type="parTrans" cxnId="{8A844E21-5B34-F546-8E4C-09DF944327DA}">
      <dgm:prSet/>
      <dgm:spPr/>
      <dgm:t>
        <a:bodyPr/>
        <a:lstStyle/>
        <a:p>
          <a:endParaRPr lang="ru-RU"/>
        </a:p>
      </dgm:t>
    </dgm:pt>
    <dgm:pt modelId="{5792667D-6C18-214C-B8F8-878245F88827}" type="sibTrans" cxnId="{8A844E21-5B34-F546-8E4C-09DF944327DA}">
      <dgm:prSet/>
      <dgm:spPr/>
      <dgm:t>
        <a:bodyPr/>
        <a:lstStyle/>
        <a:p>
          <a:endParaRPr lang="ru-RU"/>
        </a:p>
      </dgm:t>
    </dgm:pt>
    <dgm:pt modelId="{23FE9E59-D513-DD4F-A23B-AAD1860CF56F}">
      <dgm:prSet phldrT="[Текст]" custT="1"/>
      <dgm:spPr/>
      <dgm:t>
        <a:bodyPr/>
        <a:lstStyle/>
        <a:p>
          <a:r>
            <a:rPr 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Направление заявления в суд проигравшего гос-ва или гос-ва, на территории кот. находятся активы проигравшего гос-ва</a:t>
          </a:r>
        </a:p>
      </dgm:t>
    </dgm:pt>
    <dgm:pt modelId="{423F5EF5-D6F2-9541-942F-678899D41950}" type="parTrans" cxnId="{5E9E1EC6-249B-394D-BC2D-CCA0E40940B2}">
      <dgm:prSet/>
      <dgm:spPr/>
      <dgm:t>
        <a:bodyPr/>
        <a:lstStyle/>
        <a:p>
          <a:endParaRPr lang="ru-RU"/>
        </a:p>
      </dgm:t>
    </dgm:pt>
    <dgm:pt modelId="{541FEC2D-5733-8F42-8084-09EC9DB3C2C4}" type="sibTrans" cxnId="{5E9E1EC6-249B-394D-BC2D-CCA0E40940B2}">
      <dgm:prSet/>
      <dgm:spPr/>
      <dgm:t>
        <a:bodyPr/>
        <a:lstStyle/>
        <a:p>
          <a:endParaRPr lang="ru-RU"/>
        </a:p>
      </dgm:t>
    </dgm:pt>
    <dgm:pt modelId="{FD6BFBE0-CBF1-4F4B-91B9-7E44F1104D63}">
      <dgm:prSet/>
      <dgm:spPr/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консультаций или переговоров</a:t>
          </a:r>
        </a:p>
      </dgm:t>
    </dgm:pt>
    <dgm:pt modelId="{0B1CF6EA-FE9F-8D48-8B74-C473ED9A55DC}" type="parTrans" cxnId="{88A850A9-F03E-0D47-B15B-768A95835BA7}">
      <dgm:prSet/>
      <dgm:spPr/>
      <dgm:t>
        <a:bodyPr/>
        <a:lstStyle/>
        <a:p>
          <a:endParaRPr lang="ru-RU"/>
        </a:p>
      </dgm:t>
    </dgm:pt>
    <dgm:pt modelId="{1B474DA2-2A84-8946-864F-1B6F03FC3139}" type="sibTrans" cxnId="{88A850A9-F03E-0D47-B15B-768A95835BA7}">
      <dgm:prSet/>
      <dgm:spPr/>
      <dgm:t>
        <a:bodyPr/>
        <a:lstStyle/>
        <a:p>
          <a:endParaRPr lang="ru-RU"/>
        </a:p>
      </dgm:t>
    </dgm:pt>
    <dgm:pt modelId="{55E2FF08-6848-974E-8E6A-F1E0D20797CB}">
      <dgm:prSet custT="1"/>
      <dgm:spPr/>
      <dgm:t>
        <a:bodyPr/>
        <a:lstStyle/>
        <a:p>
          <a:r>
            <a:rPr lang="ru-RU" sz="2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и разрешение спора</a:t>
          </a:r>
        </a:p>
      </dgm:t>
    </dgm:pt>
    <dgm:pt modelId="{807E692E-3F56-564B-8173-C11D91902CE0}" type="parTrans" cxnId="{21763115-3F2F-6946-948B-36FB97EC0423}">
      <dgm:prSet/>
      <dgm:spPr/>
      <dgm:t>
        <a:bodyPr/>
        <a:lstStyle/>
        <a:p>
          <a:endParaRPr lang="ru-RU"/>
        </a:p>
      </dgm:t>
    </dgm:pt>
    <dgm:pt modelId="{D64974B4-A715-E544-96E1-FB0704D97B11}" type="sibTrans" cxnId="{21763115-3F2F-6946-948B-36FB97EC0423}">
      <dgm:prSet/>
      <dgm:spPr/>
      <dgm:t>
        <a:bodyPr/>
        <a:lstStyle/>
        <a:p>
          <a:endParaRPr lang="ru-RU"/>
        </a:p>
      </dgm:t>
    </dgm:pt>
    <dgm:pt modelId="{63905779-CAEA-2546-8AE3-8FA72BC16A53}">
      <dgm:prSet custT="1"/>
      <dgm:spPr/>
      <dgm:t>
        <a:bodyPr/>
        <a:lstStyle/>
        <a:p>
          <a:r>
            <a:rPr lang="ru-RU" sz="2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заявления. Получение  компенсации в случае решения в Вашу пользу</a:t>
          </a:r>
        </a:p>
      </dgm:t>
    </dgm:pt>
    <dgm:pt modelId="{F4A6BF52-4877-1B45-A11D-78A84BA46BB5}" type="parTrans" cxnId="{8FB173E8-7BC5-594A-8077-B5761372D78D}">
      <dgm:prSet/>
      <dgm:spPr/>
      <dgm:t>
        <a:bodyPr/>
        <a:lstStyle/>
        <a:p>
          <a:endParaRPr lang="ru-RU"/>
        </a:p>
      </dgm:t>
    </dgm:pt>
    <dgm:pt modelId="{BB6EA757-435F-A545-931C-E11FD78083B5}" type="sibTrans" cxnId="{8FB173E8-7BC5-594A-8077-B5761372D78D}">
      <dgm:prSet/>
      <dgm:spPr/>
      <dgm:t>
        <a:bodyPr/>
        <a:lstStyle/>
        <a:p>
          <a:endParaRPr lang="ru-RU"/>
        </a:p>
      </dgm:t>
    </dgm:pt>
    <dgm:pt modelId="{8DF66406-FC74-954C-BDA2-5DBF91BA1793}" type="pres">
      <dgm:prSet presAssocID="{590CE196-CC88-B045-AF8C-5D729F83F3A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1AF307-3C38-9A4A-AAAC-6F4B94D977E0}" type="pres">
      <dgm:prSet presAssocID="{68D5D8D1-5F24-1D43-8179-FF917C3EA1B5}" presName="horFlow" presStyleCnt="0"/>
      <dgm:spPr/>
    </dgm:pt>
    <dgm:pt modelId="{D3757D27-ADEB-E84B-86A8-EC4FE6547194}" type="pres">
      <dgm:prSet presAssocID="{68D5D8D1-5F24-1D43-8179-FF917C3EA1B5}" presName="bigChev" presStyleLbl="node1" presStyleIdx="0" presStyleCnt="3" custScaleX="94440"/>
      <dgm:spPr/>
      <dgm:t>
        <a:bodyPr/>
        <a:lstStyle/>
        <a:p>
          <a:endParaRPr lang="en-US"/>
        </a:p>
      </dgm:t>
    </dgm:pt>
    <dgm:pt modelId="{B7CEAED8-8D24-1D4C-A9B2-C7788E4323C3}" type="pres">
      <dgm:prSet presAssocID="{DEA635BD-2552-FC46-8054-E64EBED88202}" presName="parTrans" presStyleCnt="0"/>
      <dgm:spPr/>
    </dgm:pt>
    <dgm:pt modelId="{84F5CB43-7467-A846-BD00-300BBBF0FBE3}" type="pres">
      <dgm:prSet presAssocID="{43EE26B3-2254-3346-8FD2-C74B79F2D8E4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A53C4-8CEC-3544-BB1A-77F61E25593F}" type="pres">
      <dgm:prSet presAssocID="{0C7581EA-9B11-904E-B6F8-EF4A56A4C555}" presName="sibTrans" presStyleCnt="0"/>
      <dgm:spPr/>
    </dgm:pt>
    <dgm:pt modelId="{D72331FE-1062-214B-9169-2FD65F48B77A}" type="pres">
      <dgm:prSet presAssocID="{C564FC52-D334-E447-AD3A-5061E41F68EF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783C-8589-7C46-B10E-79DC0C3C9297}" type="pres">
      <dgm:prSet presAssocID="{3C346611-9AB4-EB41-B6F1-FBCF47E9789D}" presName="sibTrans" presStyleCnt="0"/>
      <dgm:spPr/>
    </dgm:pt>
    <dgm:pt modelId="{61B8B501-6B3A-6849-A99C-19B90853B215}" type="pres">
      <dgm:prSet presAssocID="{FD6BFBE0-CBF1-4F4B-91B9-7E44F1104D63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E790-6794-F64B-8D69-B06B8BEF7A42}" type="pres">
      <dgm:prSet presAssocID="{68D5D8D1-5F24-1D43-8179-FF917C3EA1B5}" presName="vSp" presStyleCnt="0"/>
      <dgm:spPr/>
    </dgm:pt>
    <dgm:pt modelId="{61B61690-53E0-E043-B5EC-3C24E97D62E2}" type="pres">
      <dgm:prSet presAssocID="{FB09C9EE-0B7D-6B4C-B82D-A6081B5AA2F5}" presName="horFlow" presStyleCnt="0"/>
      <dgm:spPr/>
    </dgm:pt>
    <dgm:pt modelId="{1C074D9E-A0DB-0A4E-AAF7-1901025704A1}" type="pres">
      <dgm:prSet presAssocID="{FB09C9EE-0B7D-6B4C-B82D-A6081B5AA2F5}" presName="bigChev" presStyleLbl="node1" presStyleIdx="1" presStyleCnt="3"/>
      <dgm:spPr/>
      <dgm:t>
        <a:bodyPr/>
        <a:lstStyle/>
        <a:p>
          <a:endParaRPr lang="en-US"/>
        </a:p>
      </dgm:t>
    </dgm:pt>
    <dgm:pt modelId="{FE2D58DD-7942-F14F-BFD0-590D51261F37}" type="pres">
      <dgm:prSet presAssocID="{61328C5E-FE96-E34B-A52D-755AEC5362D7}" presName="parTrans" presStyleCnt="0"/>
      <dgm:spPr/>
    </dgm:pt>
    <dgm:pt modelId="{EFDBB131-B6A3-FE47-812F-8B61F4047936}" type="pres">
      <dgm:prSet presAssocID="{F1B499B6-937A-B24C-82C0-F016CEC94C69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885C1-5B52-4D43-B466-B0C5A1433035}" type="pres">
      <dgm:prSet presAssocID="{6264E090-3B4D-DF4D-B4A7-AB186CF52B49}" presName="sibTrans" presStyleCnt="0"/>
      <dgm:spPr/>
    </dgm:pt>
    <dgm:pt modelId="{25E0F0DC-A87A-AA49-A78E-882E4EBDE02D}" type="pres">
      <dgm:prSet presAssocID="{4E8AAB62-B27A-C346-8CB8-99A526244696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B183-D46C-044A-9DA4-FA3F08DF7B78}" type="pres">
      <dgm:prSet presAssocID="{FF446746-4BE9-8D47-984E-158BCA082D38}" presName="sibTrans" presStyleCnt="0"/>
      <dgm:spPr/>
    </dgm:pt>
    <dgm:pt modelId="{D7D55E0F-01D3-B944-81E9-D0375A151A91}" type="pres">
      <dgm:prSet presAssocID="{55E2FF08-6848-974E-8E6A-F1E0D20797CB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4DEC0-8B8C-C046-B242-C9787A289653}" type="pres">
      <dgm:prSet presAssocID="{FB09C9EE-0B7D-6B4C-B82D-A6081B5AA2F5}" presName="vSp" presStyleCnt="0"/>
      <dgm:spPr/>
    </dgm:pt>
    <dgm:pt modelId="{0A770875-F219-664F-9944-678F47E35CC1}" type="pres">
      <dgm:prSet presAssocID="{D9891ACA-A539-D744-823F-48F2BA7419D7}" presName="horFlow" presStyleCnt="0"/>
      <dgm:spPr/>
    </dgm:pt>
    <dgm:pt modelId="{FC4E3255-94B5-A741-B6B8-6D40BEE6AC3D}" type="pres">
      <dgm:prSet presAssocID="{D9891ACA-A539-D744-823F-48F2BA7419D7}" presName="bigChev" presStyleLbl="node1" presStyleIdx="2" presStyleCnt="3"/>
      <dgm:spPr/>
      <dgm:t>
        <a:bodyPr/>
        <a:lstStyle/>
        <a:p>
          <a:endParaRPr lang="en-US"/>
        </a:p>
      </dgm:t>
    </dgm:pt>
    <dgm:pt modelId="{A655DF78-4BFD-4E43-88DF-C0D020532229}" type="pres">
      <dgm:prSet presAssocID="{9878AD77-155B-1C41-A156-A8B681CFEB0B}" presName="parTrans" presStyleCnt="0"/>
      <dgm:spPr/>
    </dgm:pt>
    <dgm:pt modelId="{097C2133-9132-FC4E-B68F-1C7DCFF93C5C}" type="pres">
      <dgm:prSet presAssocID="{695D8289-5337-2E4A-8255-185296FC01A7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49D5A-298D-154D-83E8-58481469C421}" type="pres">
      <dgm:prSet presAssocID="{5792667D-6C18-214C-B8F8-878245F88827}" presName="sibTrans" presStyleCnt="0"/>
      <dgm:spPr/>
    </dgm:pt>
    <dgm:pt modelId="{812B4077-7913-5B44-812B-0B1526A3E5DF}" type="pres">
      <dgm:prSet presAssocID="{23FE9E59-D513-DD4F-A23B-AAD1860CF56F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199E-C460-6B47-8770-8BFEEF510729}" type="pres">
      <dgm:prSet presAssocID="{541FEC2D-5733-8F42-8084-09EC9DB3C2C4}" presName="sibTrans" presStyleCnt="0"/>
      <dgm:spPr/>
    </dgm:pt>
    <dgm:pt modelId="{11753054-20E8-2044-8748-79D4C331F173}" type="pres">
      <dgm:prSet presAssocID="{63905779-CAEA-2546-8AE3-8FA72BC16A53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5D3F9-62F4-6E44-B8F9-37FAE98848E9}" type="presOf" srcId="{F1B499B6-937A-B24C-82C0-F016CEC94C69}" destId="{EFDBB131-B6A3-FE47-812F-8B61F4047936}" srcOrd="0" destOrd="0" presId="urn:microsoft.com/office/officeart/2005/8/layout/lProcess3"/>
    <dgm:cxn modelId="{09018EE4-4668-F64C-885F-32733844B2EB}" type="presOf" srcId="{590CE196-CC88-B045-AF8C-5D729F83F3A5}" destId="{8DF66406-FC74-954C-BDA2-5DBF91BA1793}" srcOrd="0" destOrd="0" presId="urn:microsoft.com/office/officeart/2005/8/layout/lProcess3"/>
    <dgm:cxn modelId="{5E9E1EC6-249B-394D-BC2D-CCA0E40940B2}" srcId="{D9891ACA-A539-D744-823F-48F2BA7419D7}" destId="{23FE9E59-D513-DD4F-A23B-AAD1860CF56F}" srcOrd="1" destOrd="0" parTransId="{423F5EF5-D6F2-9541-942F-678899D41950}" sibTransId="{541FEC2D-5733-8F42-8084-09EC9DB3C2C4}"/>
    <dgm:cxn modelId="{8FB173E8-7BC5-594A-8077-B5761372D78D}" srcId="{D9891ACA-A539-D744-823F-48F2BA7419D7}" destId="{63905779-CAEA-2546-8AE3-8FA72BC16A53}" srcOrd="2" destOrd="0" parTransId="{F4A6BF52-4877-1B45-A11D-78A84BA46BB5}" sibTransId="{BB6EA757-435F-A545-931C-E11FD78083B5}"/>
    <dgm:cxn modelId="{DFED79CE-6C68-5A4A-A545-8624866CCA5C}" type="presOf" srcId="{55E2FF08-6848-974E-8E6A-F1E0D20797CB}" destId="{D7D55E0F-01D3-B944-81E9-D0375A151A91}" srcOrd="0" destOrd="0" presId="urn:microsoft.com/office/officeart/2005/8/layout/lProcess3"/>
    <dgm:cxn modelId="{95151758-0244-8F48-8D24-05D96662BE03}" srcId="{590CE196-CC88-B045-AF8C-5D729F83F3A5}" destId="{D9891ACA-A539-D744-823F-48F2BA7419D7}" srcOrd="2" destOrd="0" parTransId="{D1695AC1-E7E6-EF4E-AD83-C40E26E8A1EA}" sibTransId="{3A97814B-96A8-534D-90A1-3D2D0E6F450E}"/>
    <dgm:cxn modelId="{DB23F295-B299-4147-9618-141B83ADB9E8}" srcId="{FB09C9EE-0B7D-6B4C-B82D-A6081B5AA2F5}" destId="{4E8AAB62-B27A-C346-8CB8-99A526244696}" srcOrd="1" destOrd="0" parTransId="{43CFF3E5-E5F8-C748-9290-AC336582DB84}" sibTransId="{FF446746-4BE9-8D47-984E-158BCA082D38}"/>
    <dgm:cxn modelId="{D369395C-D739-2042-8200-3785DA884DDB}" type="presOf" srcId="{4E8AAB62-B27A-C346-8CB8-99A526244696}" destId="{25E0F0DC-A87A-AA49-A78E-882E4EBDE02D}" srcOrd="0" destOrd="0" presId="urn:microsoft.com/office/officeart/2005/8/layout/lProcess3"/>
    <dgm:cxn modelId="{A52B42FE-A549-6544-B79A-FF2B68A38566}" type="presOf" srcId="{FB09C9EE-0B7D-6B4C-B82D-A6081B5AA2F5}" destId="{1C074D9E-A0DB-0A4E-AAF7-1901025704A1}" srcOrd="0" destOrd="0" presId="urn:microsoft.com/office/officeart/2005/8/layout/lProcess3"/>
    <dgm:cxn modelId="{ED6B36BF-154C-A24C-B140-344D857F7E6B}" type="presOf" srcId="{63905779-CAEA-2546-8AE3-8FA72BC16A53}" destId="{11753054-20E8-2044-8748-79D4C331F173}" srcOrd="0" destOrd="0" presId="urn:microsoft.com/office/officeart/2005/8/layout/lProcess3"/>
    <dgm:cxn modelId="{21763115-3F2F-6946-948B-36FB97EC0423}" srcId="{FB09C9EE-0B7D-6B4C-B82D-A6081B5AA2F5}" destId="{55E2FF08-6848-974E-8E6A-F1E0D20797CB}" srcOrd="2" destOrd="0" parTransId="{807E692E-3F56-564B-8173-C11D91902CE0}" sibTransId="{D64974B4-A715-E544-96E1-FB0704D97B11}"/>
    <dgm:cxn modelId="{3497783E-CCB4-5C4E-A9AF-25AA89775B03}" type="presOf" srcId="{695D8289-5337-2E4A-8255-185296FC01A7}" destId="{097C2133-9132-FC4E-B68F-1C7DCFF93C5C}" srcOrd="0" destOrd="0" presId="urn:microsoft.com/office/officeart/2005/8/layout/lProcess3"/>
    <dgm:cxn modelId="{F54B238A-2133-AC47-9503-5BAED9B2D88A}" type="presOf" srcId="{FD6BFBE0-CBF1-4F4B-91B9-7E44F1104D63}" destId="{61B8B501-6B3A-6849-A99C-19B90853B215}" srcOrd="0" destOrd="0" presId="urn:microsoft.com/office/officeart/2005/8/layout/lProcess3"/>
    <dgm:cxn modelId="{3020487B-96F4-6A49-94B3-180CD6786FA0}" type="presOf" srcId="{68D5D8D1-5F24-1D43-8179-FF917C3EA1B5}" destId="{D3757D27-ADEB-E84B-86A8-EC4FE6547194}" srcOrd="0" destOrd="0" presId="urn:microsoft.com/office/officeart/2005/8/layout/lProcess3"/>
    <dgm:cxn modelId="{D5CCC58E-233A-F149-8468-CED0026E48BA}" type="presOf" srcId="{C564FC52-D334-E447-AD3A-5061E41F68EF}" destId="{D72331FE-1062-214B-9169-2FD65F48B77A}" srcOrd="0" destOrd="0" presId="urn:microsoft.com/office/officeart/2005/8/layout/lProcess3"/>
    <dgm:cxn modelId="{E00357D7-5222-2C4E-BDD0-E93311963091}" srcId="{68D5D8D1-5F24-1D43-8179-FF917C3EA1B5}" destId="{C564FC52-D334-E447-AD3A-5061E41F68EF}" srcOrd="1" destOrd="0" parTransId="{45CBFC67-6E5F-CA4E-8E2E-A95A63CE2942}" sibTransId="{3C346611-9AB4-EB41-B6F1-FBCF47E9789D}"/>
    <dgm:cxn modelId="{F140AD19-C9AA-9442-89F2-CF91EC735371}" type="presOf" srcId="{D9891ACA-A539-D744-823F-48F2BA7419D7}" destId="{FC4E3255-94B5-A741-B6B8-6D40BEE6AC3D}" srcOrd="0" destOrd="0" presId="urn:microsoft.com/office/officeart/2005/8/layout/lProcess3"/>
    <dgm:cxn modelId="{62A8D5AC-FF95-5842-8B3C-8E1863A30132}" srcId="{FB09C9EE-0B7D-6B4C-B82D-A6081B5AA2F5}" destId="{F1B499B6-937A-B24C-82C0-F016CEC94C69}" srcOrd="0" destOrd="0" parTransId="{61328C5E-FE96-E34B-A52D-755AEC5362D7}" sibTransId="{6264E090-3B4D-DF4D-B4A7-AB186CF52B49}"/>
    <dgm:cxn modelId="{6A4014B4-81AF-5B47-81C5-E5FDDC1C2794}" type="presOf" srcId="{43EE26B3-2254-3346-8FD2-C74B79F2D8E4}" destId="{84F5CB43-7467-A846-BD00-300BBBF0FBE3}" srcOrd="0" destOrd="0" presId="urn:microsoft.com/office/officeart/2005/8/layout/lProcess3"/>
    <dgm:cxn modelId="{49E934C4-96D8-AA4D-BD0F-5BE6CA8454D2}" type="presOf" srcId="{23FE9E59-D513-DD4F-A23B-AAD1860CF56F}" destId="{812B4077-7913-5B44-812B-0B1526A3E5DF}" srcOrd="0" destOrd="0" presId="urn:microsoft.com/office/officeart/2005/8/layout/lProcess3"/>
    <dgm:cxn modelId="{17C5AF33-5836-E549-8818-E66B7382FE5C}" srcId="{590CE196-CC88-B045-AF8C-5D729F83F3A5}" destId="{68D5D8D1-5F24-1D43-8179-FF917C3EA1B5}" srcOrd="0" destOrd="0" parTransId="{E076B088-9916-8845-BCAB-1C93192B33E0}" sibTransId="{4EE46017-45F0-BE4F-8268-A45256F2A248}"/>
    <dgm:cxn modelId="{142D1D42-42ED-FD41-9848-E5165704D6F2}" srcId="{68D5D8D1-5F24-1D43-8179-FF917C3EA1B5}" destId="{43EE26B3-2254-3346-8FD2-C74B79F2D8E4}" srcOrd="0" destOrd="0" parTransId="{DEA635BD-2552-FC46-8054-E64EBED88202}" sibTransId="{0C7581EA-9B11-904E-B6F8-EF4A56A4C555}"/>
    <dgm:cxn modelId="{8A844E21-5B34-F546-8E4C-09DF944327DA}" srcId="{D9891ACA-A539-D744-823F-48F2BA7419D7}" destId="{695D8289-5337-2E4A-8255-185296FC01A7}" srcOrd="0" destOrd="0" parTransId="{9878AD77-155B-1C41-A156-A8B681CFEB0B}" sibTransId="{5792667D-6C18-214C-B8F8-878245F88827}"/>
    <dgm:cxn modelId="{DA206DA7-8832-F845-8105-092372FC946A}" srcId="{590CE196-CC88-B045-AF8C-5D729F83F3A5}" destId="{FB09C9EE-0B7D-6B4C-B82D-A6081B5AA2F5}" srcOrd="1" destOrd="0" parTransId="{34017D6D-A16E-AD40-B005-387B4DF92324}" sibTransId="{8B76F03D-A872-A843-9B2D-47F7DE32B401}"/>
    <dgm:cxn modelId="{88A850A9-F03E-0D47-B15B-768A95835BA7}" srcId="{68D5D8D1-5F24-1D43-8179-FF917C3EA1B5}" destId="{FD6BFBE0-CBF1-4F4B-91B9-7E44F1104D63}" srcOrd="2" destOrd="0" parTransId="{0B1CF6EA-FE9F-8D48-8B74-C473ED9A55DC}" sibTransId="{1B474DA2-2A84-8946-864F-1B6F03FC3139}"/>
    <dgm:cxn modelId="{A79A09F4-C1B4-4F48-A60F-98E63E7906DE}" type="presParOf" srcId="{8DF66406-FC74-954C-BDA2-5DBF91BA1793}" destId="{301AF307-3C38-9A4A-AAAC-6F4B94D977E0}" srcOrd="0" destOrd="0" presId="urn:microsoft.com/office/officeart/2005/8/layout/lProcess3"/>
    <dgm:cxn modelId="{60395E24-363F-4C4F-8F5F-AB5DF398DBB6}" type="presParOf" srcId="{301AF307-3C38-9A4A-AAAC-6F4B94D977E0}" destId="{D3757D27-ADEB-E84B-86A8-EC4FE6547194}" srcOrd="0" destOrd="0" presId="urn:microsoft.com/office/officeart/2005/8/layout/lProcess3"/>
    <dgm:cxn modelId="{1454AAA9-8BF7-A346-8A22-1E9283B10843}" type="presParOf" srcId="{301AF307-3C38-9A4A-AAAC-6F4B94D977E0}" destId="{B7CEAED8-8D24-1D4C-A9B2-C7788E4323C3}" srcOrd="1" destOrd="0" presId="urn:microsoft.com/office/officeart/2005/8/layout/lProcess3"/>
    <dgm:cxn modelId="{58C9C1F7-BE59-FD43-BF2E-8035FC071944}" type="presParOf" srcId="{301AF307-3C38-9A4A-AAAC-6F4B94D977E0}" destId="{84F5CB43-7467-A846-BD00-300BBBF0FBE3}" srcOrd="2" destOrd="0" presId="urn:microsoft.com/office/officeart/2005/8/layout/lProcess3"/>
    <dgm:cxn modelId="{77781981-B3D4-854B-829C-6F1E30B0428F}" type="presParOf" srcId="{301AF307-3C38-9A4A-AAAC-6F4B94D977E0}" destId="{A2FA53C4-8CEC-3544-BB1A-77F61E25593F}" srcOrd="3" destOrd="0" presId="urn:microsoft.com/office/officeart/2005/8/layout/lProcess3"/>
    <dgm:cxn modelId="{83EC21B6-001B-5D45-9960-163A2316E555}" type="presParOf" srcId="{301AF307-3C38-9A4A-AAAC-6F4B94D977E0}" destId="{D72331FE-1062-214B-9169-2FD65F48B77A}" srcOrd="4" destOrd="0" presId="urn:microsoft.com/office/officeart/2005/8/layout/lProcess3"/>
    <dgm:cxn modelId="{9DA1F1BF-A4E6-5B41-B1AF-64577AF29BB4}" type="presParOf" srcId="{301AF307-3C38-9A4A-AAAC-6F4B94D977E0}" destId="{59CF783C-8589-7C46-B10E-79DC0C3C9297}" srcOrd="5" destOrd="0" presId="urn:microsoft.com/office/officeart/2005/8/layout/lProcess3"/>
    <dgm:cxn modelId="{4833E774-3DE5-5045-940F-04A67D5256F5}" type="presParOf" srcId="{301AF307-3C38-9A4A-AAAC-6F4B94D977E0}" destId="{61B8B501-6B3A-6849-A99C-19B90853B215}" srcOrd="6" destOrd="0" presId="urn:microsoft.com/office/officeart/2005/8/layout/lProcess3"/>
    <dgm:cxn modelId="{8F166932-5AB7-E04E-BB8A-FC906351A53B}" type="presParOf" srcId="{8DF66406-FC74-954C-BDA2-5DBF91BA1793}" destId="{49E9E790-6794-F64B-8D69-B06B8BEF7A42}" srcOrd="1" destOrd="0" presId="urn:microsoft.com/office/officeart/2005/8/layout/lProcess3"/>
    <dgm:cxn modelId="{C692B02B-5E14-274A-9336-099A3CF96F4E}" type="presParOf" srcId="{8DF66406-FC74-954C-BDA2-5DBF91BA1793}" destId="{61B61690-53E0-E043-B5EC-3C24E97D62E2}" srcOrd="2" destOrd="0" presId="urn:microsoft.com/office/officeart/2005/8/layout/lProcess3"/>
    <dgm:cxn modelId="{9F4A7CAD-7B99-394F-A269-15E6318EDD64}" type="presParOf" srcId="{61B61690-53E0-E043-B5EC-3C24E97D62E2}" destId="{1C074D9E-A0DB-0A4E-AAF7-1901025704A1}" srcOrd="0" destOrd="0" presId="urn:microsoft.com/office/officeart/2005/8/layout/lProcess3"/>
    <dgm:cxn modelId="{B4835F32-CF3D-3E42-8AD8-FD71E551089E}" type="presParOf" srcId="{61B61690-53E0-E043-B5EC-3C24E97D62E2}" destId="{FE2D58DD-7942-F14F-BFD0-590D51261F37}" srcOrd="1" destOrd="0" presId="urn:microsoft.com/office/officeart/2005/8/layout/lProcess3"/>
    <dgm:cxn modelId="{4B933595-81A9-4043-82CE-A935FDB69C1E}" type="presParOf" srcId="{61B61690-53E0-E043-B5EC-3C24E97D62E2}" destId="{EFDBB131-B6A3-FE47-812F-8B61F4047936}" srcOrd="2" destOrd="0" presId="urn:microsoft.com/office/officeart/2005/8/layout/lProcess3"/>
    <dgm:cxn modelId="{6999E9C2-361E-7D44-BADF-647882F8E4B8}" type="presParOf" srcId="{61B61690-53E0-E043-B5EC-3C24E97D62E2}" destId="{F4D885C1-5B52-4D43-B466-B0C5A1433035}" srcOrd="3" destOrd="0" presId="urn:microsoft.com/office/officeart/2005/8/layout/lProcess3"/>
    <dgm:cxn modelId="{8EE68950-D650-C044-A12C-68EE7506C486}" type="presParOf" srcId="{61B61690-53E0-E043-B5EC-3C24E97D62E2}" destId="{25E0F0DC-A87A-AA49-A78E-882E4EBDE02D}" srcOrd="4" destOrd="0" presId="urn:microsoft.com/office/officeart/2005/8/layout/lProcess3"/>
    <dgm:cxn modelId="{F03FFF8F-2D79-8C44-B53E-9C568CE8FC35}" type="presParOf" srcId="{61B61690-53E0-E043-B5EC-3C24E97D62E2}" destId="{6E4DB183-D46C-044A-9DA4-FA3F08DF7B78}" srcOrd="5" destOrd="0" presId="urn:microsoft.com/office/officeart/2005/8/layout/lProcess3"/>
    <dgm:cxn modelId="{35FF6D85-5546-CC43-9B42-AA91B4C232E8}" type="presParOf" srcId="{61B61690-53E0-E043-B5EC-3C24E97D62E2}" destId="{D7D55E0F-01D3-B944-81E9-D0375A151A91}" srcOrd="6" destOrd="0" presId="urn:microsoft.com/office/officeart/2005/8/layout/lProcess3"/>
    <dgm:cxn modelId="{174292EE-C43E-4E43-B737-D9A72CEC9460}" type="presParOf" srcId="{8DF66406-FC74-954C-BDA2-5DBF91BA1793}" destId="{0414DEC0-8B8C-C046-B242-C9787A289653}" srcOrd="3" destOrd="0" presId="urn:microsoft.com/office/officeart/2005/8/layout/lProcess3"/>
    <dgm:cxn modelId="{9D97B20A-D809-A54F-A022-3AEDC98A8D2C}" type="presParOf" srcId="{8DF66406-FC74-954C-BDA2-5DBF91BA1793}" destId="{0A770875-F219-664F-9944-678F47E35CC1}" srcOrd="4" destOrd="0" presId="urn:microsoft.com/office/officeart/2005/8/layout/lProcess3"/>
    <dgm:cxn modelId="{352CFA3F-7981-AE43-8D27-95126DDCA0B4}" type="presParOf" srcId="{0A770875-F219-664F-9944-678F47E35CC1}" destId="{FC4E3255-94B5-A741-B6B8-6D40BEE6AC3D}" srcOrd="0" destOrd="0" presId="urn:microsoft.com/office/officeart/2005/8/layout/lProcess3"/>
    <dgm:cxn modelId="{B9348905-159D-2F41-BA97-5B9F6607CDCC}" type="presParOf" srcId="{0A770875-F219-664F-9944-678F47E35CC1}" destId="{A655DF78-4BFD-4E43-88DF-C0D020532229}" srcOrd="1" destOrd="0" presId="urn:microsoft.com/office/officeart/2005/8/layout/lProcess3"/>
    <dgm:cxn modelId="{49ABE166-7986-F545-A0EE-D2BB66C1F5E9}" type="presParOf" srcId="{0A770875-F219-664F-9944-678F47E35CC1}" destId="{097C2133-9132-FC4E-B68F-1C7DCFF93C5C}" srcOrd="2" destOrd="0" presId="urn:microsoft.com/office/officeart/2005/8/layout/lProcess3"/>
    <dgm:cxn modelId="{E73A93B3-8CDF-9246-BF3D-2BDD20FEB138}" type="presParOf" srcId="{0A770875-F219-664F-9944-678F47E35CC1}" destId="{3FB49D5A-298D-154D-83E8-58481469C421}" srcOrd="3" destOrd="0" presId="urn:microsoft.com/office/officeart/2005/8/layout/lProcess3"/>
    <dgm:cxn modelId="{7575B90B-914A-2644-9C40-C1F171E62936}" type="presParOf" srcId="{0A770875-F219-664F-9944-678F47E35CC1}" destId="{812B4077-7913-5B44-812B-0B1526A3E5DF}" srcOrd="4" destOrd="0" presId="urn:microsoft.com/office/officeart/2005/8/layout/lProcess3"/>
    <dgm:cxn modelId="{AC6D2239-25B6-6E41-95CB-C92127C1E0FD}" type="presParOf" srcId="{0A770875-F219-664F-9944-678F47E35CC1}" destId="{68BB199E-C460-6B47-8770-8BFEEF510729}" srcOrd="5" destOrd="0" presId="urn:microsoft.com/office/officeart/2005/8/layout/lProcess3"/>
    <dgm:cxn modelId="{9E690355-6753-E04B-AAF9-4BDD26D86B37}" type="presParOf" srcId="{0A770875-F219-664F-9944-678F47E35CC1}" destId="{11753054-20E8-2044-8748-79D4C331F173}" srcOrd="6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5E5671-3293-2144-B68D-6D1665F5658E}" type="doc">
      <dgm:prSet loTypeId="urn:microsoft.com/office/officeart/2008/layout/VerticalCurvedList" loCatId="pyramid" qsTypeId="urn:microsoft.com/office/officeart/2005/8/quickstyle/simple3" qsCatId="simple" csTypeId="urn:microsoft.com/office/officeart/2005/8/colors/accent1_2" csCatId="accent1" phldr="1"/>
      <dgm:spPr/>
    </dgm:pt>
    <dgm:pt modelId="{F349744C-6E88-1B48-A563-02328DFC5512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спора в арбитраже не было предусмотрено инвестиционным соглашением</a:t>
          </a:r>
          <a:endParaRPr lang="ru-RU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0147A7-C785-704D-968B-840F033A02CC}" type="parTrans" cxnId="{5B3B54B3-B112-9747-9667-8A9EB8521685}">
      <dgm:prSet/>
      <dgm:spPr/>
      <dgm:t>
        <a:bodyPr/>
        <a:lstStyle/>
        <a:p>
          <a:endParaRPr lang="ru-RU"/>
        </a:p>
      </dgm:t>
    </dgm:pt>
    <dgm:pt modelId="{EF353A3C-987D-FF4D-9C08-5F42A84CF1C6}" type="sibTrans" cxnId="{5B3B54B3-B112-9747-9667-8A9EB8521685}">
      <dgm:prSet/>
      <dgm:spPr/>
      <dgm:t>
        <a:bodyPr/>
        <a:lstStyle/>
        <a:p>
          <a:endParaRPr lang="ru-RU"/>
        </a:p>
      </dgm:t>
    </dgm:pt>
    <dgm:pt modelId="{FBDDB4A6-EF69-0F4F-AA6A-E7447C7F8DEA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Сторона не получила уведомление о назначении арбитра или об арбитраже, или не смогла представить объяснения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E46651-4FF9-074F-9CAB-8A78941F0C32}" type="parTrans" cxnId="{73A7B849-89D4-E641-B7B7-7AB8C61ECDE9}">
      <dgm:prSet/>
      <dgm:spPr/>
      <dgm:t>
        <a:bodyPr/>
        <a:lstStyle/>
        <a:p>
          <a:endParaRPr lang="ru-RU"/>
        </a:p>
      </dgm:t>
    </dgm:pt>
    <dgm:pt modelId="{9EBDCF2E-ABBE-544B-94DF-ECF35946AFE4}" type="sibTrans" cxnId="{73A7B849-89D4-E641-B7B7-7AB8C61ECDE9}">
      <dgm:prSet/>
      <dgm:spPr/>
      <dgm:t>
        <a:bodyPr/>
        <a:lstStyle/>
        <a:p>
          <a:endParaRPr lang="ru-RU"/>
        </a:p>
      </dgm:t>
    </dgm:pt>
    <dgm:pt modelId="{07FDE35C-064E-434A-B9E3-111688F44FC1}">
      <dgm:prSet phldrT="[Текст]" custT="1"/>
      <dgm:spPr/>
      <dgm:t>
        <a:bodyPr/>
        <a:lstStyle/>
        <a:p>
          <a: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Решение неокончательное, или было отменено судом той страны, где оно было вынесено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FFA41-C426-A449-864A-A8C254F88A40}" type="parTrans" cxnId="{6AA8C28B-A8B1-DC46-8BB4-E0B700394697}">
      <dgm:prSet/>
      <dgm:spPr/>
      <dgm:t>
        <a:bodyPr/>
        <a:lstStyle/>
        <a:p>
          <a:endParaRPr lang="ru-RU"/>
        </a:p>
      </dgm:t>
    </dgm:pt>
    <dgm:pt modelId="{55452F75-B0F6-AA48-9793-9388F1332DC1}" type="sibTrans" cxnId="{6AA8C28B-A8B1-DC46-8BB4-E0B700394697}">
      <dgm:prSet/>
      <dgm:spPr/>
      <dgm:t>
        <a:bodyPr/>
        <a:lstStyle/>
        <a:p>
          <a:endParaRPr lang="ru-RU"/>
        </a:p>
      </dgm:t>
    </dgm:pt>
    <dgm:pt modelId="{5D0C6F1D-D0B8-6447-9A08-C1E1513C30D6}">
      <dgm:prSet/>
      <dgm:spPr/>
      <dgm:t>
        <a:bodyPr/>
        <a:lstStyle/>
        <a:p>
          <a:pPr algn="l"/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 арбитража или  процесс не соответствовали инвестиционному соглашению или закону страны арбитража</a:t>
          </a:r>
        </a:p>
      </dgm:t>
    </dgm:pt>
    <dgm:pt modelId="{93BB9843-8730-4744-A563-3B667B6C6C3F}" type="parTrans" cxnId="{93DA0B33-23E7-9749-9EC4-B0F1692A4782}">
      <dgm:prSet/>
      <dgm:spPr/>
      <dgm:t>
        <a:bodyPr/>
        <a:lstStyle/>
        <a:p>
          <a:endParaRPr lang="ru-RU"/>
        </a:p>
      </dgm:t>
    </dgm:pt>
    <dgm:pt modelId="{4D3FE1AC-2C9F-8E4B-8928-9F643F762047}" type="sibTrans" cxnId="{93DA0B33-23E7-9749-9EC4-B0F1692A4782}">
      <dgm:prSet/>
      <dgm:spPr/>
      <dgm:t>
        <a:bodyPr/>
        <a:lstStyle/>
        <a:p>
          <a:endParaRPr lang="ru-RU"/>
        </a:p>
      </dgm:t>
    </dgm:pt>
    <dgm:pt modelId="{8C7568EC-F715-DB4E-8FEB-BEC5EA9B11FD}">
      <dgm:prSet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Инвестор недееспособен или </a:t>
          </a: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арбитражная оговорка недействительна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A2BB9C-85F0-4D44-B59D-468593A8AF03}" type="parTrans" cxnId="{CD5B3D99-EF42-9945-A2F4-138B27A7DF3A}">
      <dgm:prSet/>
      <dgm:spPr/>
      <dgm:t>
        <a:bodyPr/>
        <a:lstStyle/>
        <a:p>
          <a:endParaRPr lang="ru-RU"/>
        </a:p>
      </dgm:t>
    </dgm:pt>
    <dgm:pt modelId="{7D95EF51-F927-FA45-B22D-249F67BEBDFF}" type="sibTrans" cxnId="{CD5B3D99-EF42-9945-A2F4-138B27A7DF3A}">
      <dgm:prSet/>
      <dgm:spPr/>
      <dgm:t>
        <a:bodyPr/>
        <a:lstStyle/>
        <a:p>
          <a:endParaRPr lang="ru-RU"/>
        </a:p>
      </dgm:t>
    </dgm:pt>
    <dgm:pt modelId="{F4F8A1C0-E761-134A-9E2B-887E6E54099B}">
      <dgm:prSet/>
      <dgm:spPr/>
      <dgm:t>
        <a:bodyPr/>
        <a:lstStyle/>
        <a:p>
          <a:pPr algn="l"/>
          <a:endParaRPr lang="ru-RU" sz="3600" dirty="0"/>
        </a:p>
      </dgm:t>
    </dgm:pt>
    <dgm:pt modelId="{14F6024B-B533-D442-92FA-C376C79972E5}" type="parTrans" cxnId="{39BBBBF9-C255-7840-AC8E-749F96202C02}">
      <dgm:prSet/>
      <dgm:spPr/>
      <dgm:t>
        <a:bodyPr/>
        <a:lstStyle/>
        <a:p>
          <a:endParaRPr lang="ru-RU"/>
        </a:p>
      </dgm:t>
    </dgm:pt>
    <dgm:pt modelId="{D253893E-126D-F046-B59B-134F4D170D78}" type="sibTrans" cxnId="{39BBBBF9-C255-7840-AC8E-749F96202C02}">
      <dgm:prSet/>
      <dgm:spPr/>
      <dgm:t>
        <a:bodyPr/>
        <a:lstStyle/>
        <a:p>
          <a:endParaRPr lang="ru-RU"/>
        </a:p>
      </dgm:t>
    </dgm:pt>
    <dgm:pt modelId="{30D35334-67DA-6A4F-B4B3-684A5C648C8E}" type="pres">
      <dgm:prSet presAssocID="{4A5E5671-3293-2144-B68D-6D1665F5658E}" presName="Name0" presStyleCnt="0">
        <dgm:presLayoutVars>
          <dgm:chMax val="7"/>
          <dgm:chPref val="7"/>
          <dgm:dir/>
        </dgm:presLayoutVars>
      </dgm:prSet>
      <dgm:spPr/>
    </dgm:pt>
    <dgm:pt modelId="{19B56CD2-F5C3-AD45-96D5-2AC2FDE2E4ED}" type="pres">
      <dgm:prSet presAssocID="{4A5E5671-3293-2144-B68D-6D1665F5658E}" presName="Name1" presStyleCnt="0"/>
      <dgm:spPr/>
    </dgm:pt>
    <dgm:pt modelId="{7A4344E9-3791-5541-B5A8-CB4DE79176F7}" type="pres">
      <dgm:prSet presAssocID="{4A5E5671-3293-2144-B68D-6D1665F5658E}" presName="cycle" presStyleCnt="0"/>
      <dgm:spPr/>
    </dgm:pt>
    <dgm:pt modelId="{33AD46B9-08F3-644A-BDDB-D626032E25B7}" type="pres">
      <dgm:prSet presAssocID="{4A5E5671-3293-2144-B68D-6D1665F5658E}" presName="srcNode" presStyleLbl="node1" presStyleIdx="0" presStyleCnt="5"/>
      <dgm:spPr/>
    </dgm:pt>
    <dgm:pt modelId="{ECC21563-1762-DF4E-BA90-8BB766AD755E}" type="pres">
      <dgm:prSet presAssocID="{4A5E5671-3293-2144-B68D-6D1665F5658E}" presName="conn" presStyleLbl="parChTrans1D2" presStyleIdx="0" presStyleCnt="1"/>
      <dgm:spPr/>
      <dgm:t>
        <a:bodyPr/>
        <a:lstStyle/>
        <a:p>
          <a:endParaRPr lang="en-US"/>
        </a:p>
      </dgm:t>
    </dgm:pt>
    <dgm:pt modelId="{A3790006-D5A8-1243-8677-8C63AAFD83AC}" type="pres">
      <dgm:prSet presAssocID="{4A5E5671-3293-2144-B68D-6D1665F5658E}" presName="extraNode" presStyleLbl="node1" presStyleIdx="0" presStyleCnt="5"/>
      <dgm:spPr/>
    </dgm:pt>
    <dgm:pt modelId="{BE511E14-24FE-D548-A85D-656689F447FF}" type="pres">
      <dgm:prSet presAssocID="{4A5E5671-3293-2144-B68D-6D1665F5658E}" presName="dstNode" presStyleLbl="node1" presStyleIdx="0" presStyleCnt="5"/>
      <dgm:spPr/>
    </dgm:pt>
    <dgm:pt modelId="{F8136F31-6572-E341-8165-2FA57DF6DA90}" type="pres">
      <dgm:prSet presAssocID="{F349744C-6E88-1B48-A563-02328DFC5512}" presName="text_1" presStyleLbl="node1" presStyleIdx="0" presStyleCnt="5" custLinFactNeighborX="1565" custLinFactNeighborY="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3C664-9DAA-6149-BDDC-CB47040A2119}" type="pres">
      <dgm:prSet presAssocID="{F349744C-6E88-1B48-A563-02328DFC5512}" presName="accent_1" presStyleCnt="0"/>
      <dgm:spPr/>
    </dgm:pt>
    <dgm:pt modelId="{77AF241A-4F31-2D40-A89C-48824A070591}" type="pres">
      <dgm:prSet presAssocID="{F349744C-6E88-1B48-A563-02328DFC5512}" presName="accentRepeatNode" presStyleLbl="solidFgAcc1" presStyleIdx="0" presStyleCnt="5"/>
      <dgm:spPr/>
    </dgm:pt>
    <dgm:pt modelId="{B0BCD249-BFBB-3B46-B3CD-C9CEB52BB26A}" type="pres">
      <dgm:prSet presAssocID="{FBDDB4A6-EF69-0F4F-AA6A-E7447C7F8D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54A05-B902-6848-A9A9-7BA89C52B10D}" type="pres">
      <dgm:prSet presAssocID="{FBDDB4A6-EF69-0F4F-AA6A-E7447C7F8DEA}" presName="accent_2" presStyleCnt="0"/>
      <dgm:spPr/>
    </dgm:pt>
    <dgm:pt modelId="{0EA2D3DD-9D8D-4646-9159-D99E43681A04}" type="pres">
      <dgm:prSet presAssocID="{FBDDB4A6-EF69-0F4F-AA6A-E7447C7F8DEA}" presName="accentRepeatNode" presStyleLbl="solidFgAcc1" presStyleIdx="1" presStyleCnt="5"/>
      <dgm:spPr/>
    </dgm:pt>
    <dgm:pt modelId="{7DC2F858-9CA8-F149-B946-815C02F2C42B}" type="pres">
      <dgm:prSet presAssocID="{5D0C6F1D-D0B8-6447-9A08-C1E1513C30D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1DD42-A109-B54D-9219-0A60E4064CC0}" type="pres">
      <dgm:prSet presAssocID="{5D0C6F1D-D0B8-6447-9A08-C1E1513C30D6}" presName="accent_3" presStyleCnt="0"/>
      <dgm:spPr/>
    </dgm:pt>
    <dgm:pt modelId="{D2734B93-FAE8-3D49-AF38-7094F6FC356C}" type="pres">
      <dgm:prSet presAssocID="{5D0C6F1D-D0B8-6447-9A08-C1E1513C30D6}" presName="accentRepeatNode" presStyleLbl="solidFgAcc1" presStyleIdx="2" presStyleCnt="5"/>
      <dgm:spPr/>
    </dgm:pt>
    <dgm:pt modelId="{98365259-2DDB-4443-9A0F-E21B58B589D6}" type="pres">
      <dgm:prSet presAssocID="{8C7568EC-F715-DB4E-8FEB-BEC5EA9B11F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2469-135B-9943-8B11-3DA66A50EAF7}" type="pres">
      <dgm:prSet presAssocID="{8C7568EC-F715-DB4E-8FEB-BEC5EA9B11FD}" presName="accent_4" presStyleCnt="0"/>
      <dgm:spPr/>
    </dgm:pt>
    <dgm:pt modelId="{8F6E1A55-70EA-F348-BAEA-12444E3F6FC4}" type="pres">
      <dgm:prSet presAssocID="{8C7568EC-F715-DB4E-8FEB-BEC5EA9B11FD}" presName="accentRepeatNode" presStyleLbl="solidFgAcc1" presStyleIdx="3" presStyleCnt="5"/>
      <dgm:spPr/>
    </dgm:pt>
    <dgm:pt modelId="{90EF80A2-D51C-114A-9E8D-0D34E1870779}" type="pres">
      <dgm:prSet presAssocID="{07FDE35C-064E-434A-B9E3-111688F44FC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312CF-495E-CA4A-9F2B-24D5BF770895}" type="pres">
      <dgm:prSet presAssocID="{07FDE35C-064E-434A-B9E3-111688F44FC1}" presName="accent_5" presStyleCnt="0"/>
      <dgm:spPr/>
    </dgm:pt>
    <dgm:pt modelId="{7F8ED4C7-82D5-E24F-AF0A-CFF0AA29A552}" type="pres">
      <dgm:prSet presAssocID="{07FDE35C-064E-434A-B9E3-111688F44FC1}" presName="accentRepeatNode" presStyleLbl="solidFgAcc1" presStyleIdx="4" presStyleCnt="5"/>
      <dgm:spPr/>
    </dgm:pt>
  </dgm:ptLst>
  <dgm:cxnLst>
    <dgm:cxn modelId="{CD5B3D99-EF42-9945-A2F4-138B27A7DF3A}" srcId="{4A5E5671-3293-2144-B68D-6D1665F5658E}" destId="{8C7568EC-F715-DB4E-8FEB-BEC5EA9B11FD}" srcOrd="3" destOrd="0" parTransId="{11A2BB9C-85F0-4D44-B59D-468593A8AF03}" sibTransId="{7D95EF51-F927-FA45-B22D-249F67BEBDFF}"/>
    <dgm:cxn modelId="{24FA8069-B7CC-7940-9238-8229B21CFDFB}" type="presOf" srcId="{F349744C-6E88-1B48-A563-02328DFC5512}" destId="{F8136F31-6572-E341-8165-2FA57DF6DA90}" srcOrd="0" destOrd="0" presId="urn:microsoft.com/office/officeart/2008/layout/VerticalCurvedList"/>
    <dgm:cxn modelId="{20CED8FF-99BE-8943-83A4-E7CD7843A66C}" type="presOf" srcId="{FBDDB4A6-EF69-0F4F-AA6A-E7447C7F8DEA}" destId="{B0BCD249-BFBB-3B46-B3CD-C9CEB52BB26A}" srcOrd="0" destOrd="0" presId="urn:microsoft.com/office/officeart/2008/layout/VerticalCurvedList"/>
    <dgm:cxn modelId="{6AA8C28B-A8B1-DC46-8BB4-E0B700394697}" srcId="{4A5E5671-3293-2144-B68D-6D1665F5658E}" destId="{07FDE35C-064E-434A-B9E3-111688F44FC1}" srcOrd="4" destOrd="0" parTransId="{A01FFA41-C426-A449-864A-A8C254F88A40}" sibTransId="{55452F75-B0F6-AA48-9793-9388F1332DC1}"/>
    <dgm:cxn modelId="{E7B005AB-9639-0447-9B2F-B5079DDB6D9B}" type="presOf" srcId="{07FDE35C-064E-434A-B9E3-111688F44FC1}" destId="{90EF80A2-D51C-114A-9E8D-0D34E1870779}" srcOrd="0" destOrd="0" presId="urn:microsoft.com/office/officeart/2008/layout/VerticalCurvedList"/>
    <dgm:cxn modelId="{73A7B849-89D4-E641-B7B7-7AB8C61ECDE9}" srcId="{4A5E5671-3293-2144-B68D-6D1665F5658E}" destId="{FBDDB4A6-EF69-0F4F-AA6A-E7447C7F8DEA}" srcOrd="1" destOrd="0" parTransId="{2DE46651-4FF9-074F-9CAB-8A78941F0C32}" sibTransId="{9EBDCF2E-ABBE-544B-94DF-ECF35946AFE4}"/>
    <dgm:cxn modelId="{65A2D27B-0B1A-3A43-A673-810B75C4CA4E}" type="presOf" srcId="{4A5E5671-3293-2144-B68D-6D1665F5658E}" destId="{30D35334-67DA-6A4F-B4B3-684A5C648C8E}" srcOrd="0" destOrd="0" presId="urn:microsoft.com/office/officeart/2008/layout/VerticalCurvedList"/>
    <dgm:cxn modelId="{93DA0B33-23E7-9749-9EC4-B0F1692A4782}" srcId="{4A5E5671-3293-2144-B68D-6D1665F5658E}" destId="{5D0C6F1D-D0B8-6447-9A08-C1E1513C30D6}" srcOrd="2" destOrd="0" parTransId="{93BB9843-8730-4744-A563-3B667B6C6C3F}" sibTransId="{4D3FE1AC-2C9F-8E4B-8928-9F643F762047}"/>
    <dgm:cxn modelId="{51C15F5F-E191-E748-8E9E-3B035434B4B6}" type="presOf" srcId="{5D0C6F1D-D0B8-6447-9A08-C1E1513C30D6}" destId="{7DC2F858-9CA8-F149-B946-815C02F2C42B}" srcOrd="0" destOrd="0" presId="urn:microsoft.com/office/officeart/2008/layout/VerticalCurvedList"/>
    <dgm:cxn modelId="{AB4685B3-2584-3946-8473-5F556B13BA29}" type="presOf" srcId="{F4F8A1C0-E761-134A-9E2B-887E6E54099B}" destId="{F8136F31-6572-E341-8165-2FA57DF6DA90}" srcOrd="0" destOrd="1" presId="urn:microsoft.com/office/officeart/2008/layout/VerticalCurvedList"/>
    <dgm:cxn modelId="{5B3B54B3-B112-9747-9667-8A9EB8521685}" srcId="{4A5E5671-3293-2144-B68D-6D1665F5658E}" destId="{F349744C-6E88-1B48-A563-02328DFC5512}" srcOrd="0" destOrd="0" parTransId="{FC0147A7-C785-704D-968B-840F033A02CC}" sibTransId="{EF353A3C-987D-FF4D-9C08-5F42A84CF1C6}"/>
    <dgm:cxn modelId="{39BBBBF9-C255-7840-AC8E-749F96202C02}" srcId="{F349744C-6E88-1B48-A563-02328DFC5512}" destId="{F4F8A1C0-E761-134A-9E2B-887E6E54099B}" srcOrd="0" destOrd="0" parTransId="{14F6024B-B533-D442-92FA-C376C79972E5}" sibTransId="{D253893E-126D-F046-B59B-134F4D170D78}"/>
    <dgm:cxn modelId="{6C86EC43-2D69-DD46-9D27-56499B8F34E7}" type="presOf" srcId="{D253893E-126D-F046-B59B-134F4D170D78}" destId="{ECC21563-1762-DF4E-BA90-8BB766AD755E}" srcOrd="0" destOrd="0" presId="urn:microsoft.com/office/officeart/2008/layout/VerticalCurvedList"/>
    <dgm:cxn modelId="{76700AAB-23F5-1E4C-BCC7-1F26126618D2}" type="presOf" srcId="{8C7568EC-F715-DB4E-8FEB-BEC5EA9B11FD}" destId="{98365259-2DDB-4443-9A0F-E21B58B589D6}" srcOrd="0" destOrd="0" presId="urn:microsoft.com/office/officeart/2008/layout/VerticalCurvedList"/>
    <dgm:cxn modelId="{13C0B763-CE95-8A44-ADEA-31645CF6C64D}" type="presParOf" srcId="{30D35334-67DA-6A4F-B4B3-684A5C648C8E}" destId="{19B56CD2-F5C3-AD45-96D5-2AC2FDE2E4ED}" srcOrd="0" destOrd="0" presId="urn:microsoft.com/office/officeart/2008/layout/VerticalCurvedList"/>
    <dgm:cxn modelId="{A5CBB3FE-E0B5-C64B-9D2F-425FCFF15AC2}" type="presParOf" srcId="{19B56CD2-F5C3-AD45-96D5-2AC2FDE2E4ED}" destId="{7A4344E9-3791-5541-B5A8-CB4DE79176F7}" srcOrd="0" destOrd="0" presId="urn:microsoft.com/office/officeart/2008/layout/VerticalCurvedList"/>
    <dgm:cxn modelId="{5E69404B-8947-6D42-A765-9C2301A87D4E}" type="presParOf" srcId="{7A4344E9-3791-5541-B5A8-CB4DE79176F7}" destId="{33AD46B9-08F3-644A-BDDB-D626032E25B7}" srcOrd="0" destOrd="0" presId="urn:microsoft.com/office/officeart/2008/layout/VerticalCurvedList"/>
    <dgm:cxn modelId="{EFB0C7B3-1EE0-014F-8CC7-7D4A3077B897}" type="presParOf" srcId="{7A4344E9-3791-5541-B5A8-CB4DE79176F7}" destId="{ECC21563-1762-DF4E-BA90-8BB766AD755E}" srcOrd="1" destOrd="0" presId="urn:microsoft.com/office/officeart/2008/layout/VerticalCurvedList"/>
    <dgm:cxn modelId="{65791F4D-93BD-7A47-9A4E-650B291B4CAE}" type="presParOf" srcId="{7A4344E9-3791-5541-B5A8-CB4DE79176F7}" destId="{A3790006-D5A8-1243-8677-8C63AAFD83AC}" srcOrd="2" destOrd="0" presId="urn:microsoft.com/office/officeart/2008/layout/VerticalCurvedList"/>
    <dgm:cxn modelId="{4E5A74BA-6B1A-4C48-B7F9-DB8EB4587AD2}" type="presParOf" srcId="{7A4344E9-3791-5541-B5A8-CB4DE79176F7}" destId="{BE511E14-24FE-D548-A85D-656689F447FF}" srcOrd="3" destOrd="0" presId="urn:microsoft.com/office/officeart/2008/layout/VerticalCurvedList"/>
    <dgm:cxn modelId="{41C31633-F5B3-AB4D-B0DB-24222BF3BB49}" type="presParOf" srcId="{19B56CD2-F5C3-AD45-96D5-2AC2FDE2E4ED}" destId="{F8136F31-6572-E341-8165-2FA57DF6DA90}" srcOrd="1" destOrd="0" presId="urn:microsoft.com/office/officeart/2008/layout/VerticalCurvedList"/>
    <dgm:cxn modelId="{AF2CD76E-9E77-ED4A-B449-CE601C3D0D3C}" type="presParOf" srcId="{19B56CD2-F5C3-AD45-96D5-2AC2FDE2E4ED}" destId="{6493C664-9DAA-6149-BDDC-CB47040A2119}" srcOrd="2" destOrd="0" presId="urn:microsoft.com/office/officeart/2008/layout/VerticalCurvedList"/>
    <dgm:cxn modelId="{23A71B57-8BA4-F344-8430-3F7329134E21}" type="presParOf" srcId="{6493C664-9DAA-6149-BDDC-CB47040A2119}" destId="{77AF241A-4F31-2D40-A89C-48824A070591}" srcOrd="0" destOrd="0" presId="urn:microsoft.com/office/officeart/2008/layout/VerticalCurvedList"/>
    <dgm:cxn modelId="{632C01C1-1DA5-F744-AEB9-1E7752E02946}" type="presParOf" srcId="{19B56CD2-F5C3-AD45-96D5-2AC2FDE2E4ED}" destId="{B0BCD249-BFBB-3B46-B3CD-C9CEB52BB26A}" srcOrd="3" destOrd="0" presId="urn:microsoft.com/office/officeart/2008/layout/VerticalCurvedList"/>
    <dgm:cxn modelId="{CBCDD477-20A3-2947-9F22-67ABFAE8CA53}" type="presParOf" srcId="{19B56CD2-F5C3-AD45-96D5-2AC2FDE2E4ED}" destId="{E3754A05-B902-6848-A9A9-7BA89C52B10D}" srcOrd="4" destOrd="0" presId="urn:microsoft.com/office/officeart/2008/layout/VerticalCurvedList"/>
    <dgm:cxn modelId="{F374DCEF-108C-E948-869B-BA5943A67704}" type="presParOf" srcId="{E3754A05-B902-6848-A9A9-7BA89C52B10D}" destId="{0EA2D3DD-9D8D-4646-9159-D99E43681A04}" srcOrd="0" destOrd="0" presId="urn:microsoft.com/office/officeart/2008/layout/VerticalCurvedList"/>
    <dgm:cxn modelId="{E607758A-1FAF-BC40-B93F-31C6EBD45495}" type="presParOf" srcId="{19B56CD2-F5C3-AD45-96D5-2AC2FDE2E4ED}" destId="{7DC2F858-9CA8-F149-B946-815C02F2C42B}" srcOrd="5" destOrd="0" presId="urn:microsoft.com/office/officeart/2008/layout/VerticalCurvedList"/>
    <dgm:cxn modelId="{5EABE8F6-5162-664B-AF51-9CD90B8F4961}" type="presParOf" srcId="{19B56CD2-F5C3-AD45-96D5-2AC2FDE2E4ED}" destId="{F5F1DD42-A109-B54D-9219-0A60E4064CC0}" srcOrd="6" destOrd="0" presId="urn:microsoft.com/office/officeart/2008/layout/VerticalCurvedList"/>
    <dgm:cxn modelId="{08C267F6-A070-1641-BDC0-2D310696D9E4}" type="presParOf" srcId="{F5F1DD42-A109-B54D-9219-0A60E4064CC0}" destId="{D2734B93-FAE8-3D49-AF38-7094F6FC356C}" srcOrd="0" destOrd="0" presId="urn:microsoft.com/office/officeart/2008/layout/VerticalCurvedList"/>
    <dgm:cxn modelId="{B9871856-30A8-F24A-A875-21141D2CA021}" type="presParOf" srcId="{19B56CD2-F5C3-AD45-96D5-2AC2FDE2E4ED}" destId="{98365259-2DDB-4443-9A0F-E21B58B589D6}" srcOrd="7" destOrd="0" presId="urn:microsoft.com/office/officeart/2008/layout/VerticalCurvedList"/>
    <dgm:cxn modelId="{7F1A909B-9F90-1445-ADDB-D74A760D6853}" type="presParOf" srcId="{19B56CD2-F5C3-AD45-96D5-2AC2FDE2E4ED}" destId="{F9462469-135B-9943-8B11-3DA66A50EAF7}" srcOrd="8" destOrd="0" presId="urn:microsoft.com/office/officeart/2008/layout/VerticalCurvedList"/>
    <dgm:cxn modelId="{A0577CA1-30E1-AE47-B62B-DDE3FE0C576D}" type="presParOf" srcId="{F9462469-135B-9943-8B11-3DA66A50EAF7}" destId="{8F6E1A55-70EA-F348-BAEA-12444E3F6FC4}" srcOrd="0" destOrd="0" presId="urn:microsoft.com/office/officeart/2008/layout/VerticalCurvedList"/>
    <dgm:cxn modelId="{B90BA18B-32AB-904C-9F91-4BF48D54806D}" type="presParOf" srcId="{19B56CD2-F5C3-AD45-96D5-2AC2FDE2E4ED}" destId="{90EF80A2-D51C-114A-9E8D-0D34E1870779}" srcOrd="9" destOrd="0" presId="urn:microsoft.com/office/officeart/2008/layout/VerticalCurvedList"/>
    <dgm:cxn modelId="{A7751223-FE4D-8B4B-8F2A-FC61C780DC62}" type="presParOf" srcId="{19B56CD2-F5C3-AD45-96D5-2AC2FDE2E4ED}" destId="{433312CF-495E-CA4A-9F2B-24D5BF770895}" srcOrd="10" destOrd="0" presId="urn:microsoft.com/office/officeart/2008/layout/VerticalCurvedList"/>
    <dgm:cxn modelId="{D396AB8E-C5BD-A549-89DB-EFEAFE42A804}" type="presParOf" srcId="{433312CF-495E-CA4A-9F2B-24D5BF770895}" destId="{7F8ED4C7-82D5-E24F-AF0A-CFF0AA29A5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5E5671-3293-2144-B68D-6D1665F5658E}" type="doc">
      <dgm:prSet loTypeId="urn:microsoft.com/office/officeart/2008/layout/VerticalCurvedList" loCatId="pyramid" qsTypeId="urn:microsoft.com/office/officeart/2005/8/quickstyle/simple3" qsCatId="simple" csTypeId="urn:microsoft.com/office/officeart/2005/8/colors/accent1_2" csCatId="accent1" phldr="1"/>
      <dgm:spPr/>
    </dgm:pt>
    <dgm:pt modelId="{F349744C-6E88-1B48-A563-02328DFC5512}">
      <dgm:prSet phldrT="[Текст]" custT="1"/>
      <dgm:spPr/>
      <dgm:t>
        <a:bodyPr/>
        <a:lstStyle/>
        <a:p>
          <a:pPr algn="just">
            <a:buNone/>
          </a:pPr>
          <a:endParaRPr lang="ru-RU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0147A7-C785-704D-968B-840F033A02CC}" type="parTrans" cxnId="{5B3B54B3-B112-9747-9667-8A9EB8521685}">
      <dgm:prSet/>
      <dgm:spPr/>
      <dgm:t>
        <a:bodyPr/>
        <a:lstStyle/>
        <a:p>
          <a:endParaRPr lang="ru-RU"/>
        </a:p>
      </dgm:t>
    </dgm:pt>
    <dgm:pt modelId="{EF353A3C-987D-FF4D-9C08-5F42A84CF1C6}" type="sibTrans" cxnId="{5B3B54B3-B112-9747-9667-8A9EB8521685}">
      <dgm:prSet/>
      <dgm:spPr/>
      <dgm:t>
        <a:bodyPr/>
        <a:lstStyle/>
        <a:p>
          <a:endParaRPr lang="ru-RU"/>
        </a:p>
      </dgm:t>
    </dgm:pt>
    <dgm:pt modelId="{F4F8A1C0-E761-134A-9E2B-887E6E54099B}">
      <dgm:prSet custT="1"/>
      <dgm:spPr/>
      <dgm:t>
        <a:bodyPr/>
        <a:lstStyle/>
        <a:p>
          <a:pPr algn="l">
            <a:buNone/>
          </a:pP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Объект спора не может быть предметом арбитража по закону страны исполнения. </a:t>
          </a:r>
          <a:r>
            <a:rPr lang="ru-RU" sz="2000" b="1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</a:t>
          </a: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в России дела о банкротстве нельзя передавать в арбитраж</a:t>
          </a:r>
        </a:p>
      </dgm:t>
    </dgm:pt>
    <dgm:pt modelId="{14F6024B-B533-D442-92FA-C376C79972E5}" type="parTrans" cxnId="{39BBBBF9-C255-7840-AC8E-749F96202C02}">
      <dgm:prSet/>
      <dgm:spPr/>
      <dgm:t>
        <a:bodyPr/>
        <a:lstStyle/>
        <a:p>
          <a:endParaRPr lang="ru-RU"/>
        </a:p>
      </dgm:t>
    </dgm:pt>
    <dgm:pt modelId="{D253893E-126D-F046-B59B-134F4D170D78}" type="sibTrans" cxnId="{39BBBBF9-C255-7840-AC8E-749F96202C02}">
      <dgm:prSet/>
      <dgm:spPr/>
      <dgm:t>
        <a:bodyPr/>
        <a:lstStyle/>
        <a:p>
          <a:endParaRPr lang="ru-RU"/>
        </a:p>
      </dgm:t>
    </dgm:pt>
    <dgm:pt modelId="{D8CD3038-7428-BF46-B64F-CE0357E42EBC}">
      <dgm:prSet custT="1"/>
      <dgm:spPr/>
      <dgm:t>
        <a:bodyPr/>
        <a:lstStyle/>
        <a:p>
          <a:pPr algn="l"/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решения нарушит публичный порядок страны исполнения. </a:t>
          </a:r>
          <a:r>
            <a:rPr lang="ru-RU" sz="2000" b="1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Например: </a:t>
          </a:r>
          <a:r>
            <a:rPr lang="ru-RU" sz="20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независимость и беспристрастность арбитров в арбитраже вызывают сомнения.    </a:t>
          </a:r>
        </a:p>
      </dgm:t>
    </dgm:pt>
    <dgm:pt modelId="{6D9B85B0-2EC0-7D49-9761-A01C4B799CE4}" type="parTrans" cxnId="{53939C9B-7057-EB4C-BE79-70B179C3AD17}">
      <dgm:prSet/>
      <dgm:spPr/>
      <dgm:t>
        <a:bodyPr/>
        <a:lstStyle/>
        <a:p>
          <a:endParaRPr lang="ru-RU"/>
        </a:p>
      </dgm:t>
    </dgm:pt>
    <dgm:pt modelId="{6CE3AF3B-9159-0146-A2A1-47EC6D7D35B9}" type="sibTrans" cxnId="{53939C9B-7057-EB4C-BE79-70B179C3AD17}">
      <dgm:prSet/>
      <dgm:spPr/>
      <dgm:t>
        <a:bodyPr/>
        <a:lstStyle/>
        <a:p>
          <a:endParaRPr lang="ru-RU"/>
        </a:p>
      </dgm:t>
    </dgm:pt>
    <dgm:pt modelId="{6BDA6C63-DA68-CF46-9C0D-E7636C00EE52}">
      <dgm:prSet/>
      <dgm:spPr/>
      <dgm:t>
        <a:bodyPr/>
        <a:lstStyle/>
        <a:p>
          <a:endParaRPr lang="ru-RU" dirty="0"/>
        </a:p>
      </dgm:t>
    </dgm:pt>
    <dgm:pt modelId="{2A55140F-EC30-6F46-99FC-F258CD33A707}" type="sibTrans" cxnId="{2E349001-0FB7-DD45-917D-1D3423362AB8}">
      <dgm:prSet/>
      <dgm:spPr/>
      <dgm:t>
        <a:bodyPr/>
        <a:lstStyle/>
        <a:p>
          <a:endParaRPr lang="ru-RU"/>
        </a:p>
      </dgm:t>
    </dgm:pt>
    <dgm:pt modelId="{93EC4DA4-39AA-F84C-9736-34AC45E085D4}" type="parTrans" cxnId="{2E349001-0FB7-DD45-917D-1D3423362AB8}">
      <dgm:prSet/>
      <dgm:spPr/>
      <dgm:t>
        <a:bodyPr/>
        <a:lstStyle/>
        <a:p>
          <a:endParaRPr lang="ru-RU"/>
        </a:p>
      </dgm:t>
    </dgm:pt>
    <dgm:pt modelId="{30D35334-67DA-6A4F-B4B3-684A5C648C8E}" type="pres">
      <dgm:prSet presAssocID="{4A5E5671-3293-2144-B68D-6D1665F5658E}" presName="Name0" presStyleCnt="0">
        <dgm:presLayoutVars>
          <dgm:chMax val="7"/>
          <dgm:chPref val="7"/>
          <dgm:dir/>
        </dgm:presLayoutVars>
      </dgm:prSet>
      <dgm:spPr/>
    </dgm:pt>
    <dgm:pt modelId="{19B56CD2-F5C3-AD45-96D5-2AC2FDE2E4ED}" type="pres">
      <dgm:prSet presAssocID="{4A5E5671-3293-2144-B68D-6D1665F5658E}" presName="Name1" presStyleCnt="0"/>
      <dgm:spPr/>
    </dgm:pt>
    <dgm:pt modelId="{7A4344E9-3791-5541-B5A8-CB4DE79176F7}" type="pres">
      <dgm:prSet presAssocID="{4A5E5671-3293-2144-B68D-6D1665F5658E}" presName="cycle" presStyleCnt="0"/>
      <dgm:spPr/>
    </dgm:pt>
    <dgm:pt modelId="{33AD46B9-08F3-644A-BDDB-D626032E25B7}" type="pres">
      <dgm:prSet presAssocID="{4A5E5671-3293-2144-B68D-6D1665F5658E}" presName="srcNode" presStyleLbl="node1" presStyleIdx="0" presStyleCnt="2"/>
      <dgm:spPr/>
    </dgm:pt>
    <dgm:pt modelId="{ECC21563-1762-DF4E-BA90-8BB766AD755E}" type="pres">
      <dgm:prSet presAssocID="{4A5E5671-3293-2144-B68D-6D1665F5658E}" presName="conn" presStyleLbl="parChTrans1D2" presStyleIdx="0" presStyleCnt="1"/>
      <dgm:spPr/>
      <dgm:t>
        <a:bodyPr/>
        <a:lstStyle/>
        <a:p>
          <a:endParaRPr lang="en-US"/>
        </a:p>
      </dgm:t>
    </dgm:pt>
    <dgm:pt modelId="{A3790006-D5A8-1243-8677-8C63AAFD83AC}" type="pres">
      <dgm:prSet presAssocID="{4A5E5671-3293-2144-B68D-6D1665F5658E}" presName="extraNode" presStyleLbl="node1" presStyleIdx="0" presStyleCnt="2"/>
      <dgm:spPr/>
    </dgm:pt>
    <dgm:pt modelId="{BE511E14-24FE-D548-A85D-656689F447FF}" type="pres">
      <dgm:prSet presAssocID="{4A5E5671-3293-2144-B68D-6D1665F5658E}" presName="dstNode" presStyleLbl="node1" presStyleIdx="0" presStyleCnt="2"/>
      <dgm:spPr/>
    </dgm:pt>
    <dgm:pt modelId="{F8136F31-6572-E341-8165-2FA57DF6DA90}" type="pres">
      <dgm:prSet presAssocID="{F349744C-6E88-1B48-A563-02328DFC5512}" presName="text_1" presStyleLbl="node1" presStyleIdx="0" presStyleCnt="2" custLinFactNeighborX="226" custLinFactNeighborY="3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3C664-9DAA-6149-BDDC-CB47040A2119}" type="pres">
      <dgm:prSet presAssocID="{F349744C-6E88-1B48-A563-02328DFC5512}" presName="accent_1" presStyleCnt="0"/>
      <dgm:spPr/>
    </dgm:pt>
    <dgm:pt modelId="{77AF241A-4F31-2D40-A89C-48824A070591}" type="pres">
      <dgm:prSet presAssocID="{F349744C-6E88-1B48-A563-02328DFC5512}" presName="accentRepeatNode" presStyleLbl="solidFgAcc1" presStyleIdx="0" presStyleCnt="2"/>
      <dgm:spPr/>
    </dgm:pt>
    <dgm:pt modelId="{73AF051A-1B1E-9042-8329-540BF9D82311}" type="pres">
      <dgm:prSet presAssocID="{D8CD3038-7428-BF46-B64F-CE0357E42EBC}" presName="text_2" presStyleLbl="node1" presStyleIdx="1" presStyleCnt="2" custLinFactNeighborX="2161" custLinFactNeighborY="9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B307B-541D-614D-A670-C3C1D48CCF25}" type="pres">
      <dgm:prSet presAssocID="{D8CD3038-7428-BF46-B64F-CE0357E42EBC}" presName="accent_2" presStyleCnt="0"/>
      <dgm:spPr/>
    </dgm:pt>
    <dgm:pt modelId="{7272AD3A-AA76-8843-ACD7-85B593E94BCE}" type="pres">
      <dgm:prSet presAssocID="{D8CD3038-7428-BF46-B64F-CE0357E42EBC}" presName="accentRepeatNode" presStyleLbl="solidFgAcc1" presStyleIdx="1" presStyleCnt="2"/>
      <dgm:spPr/>
    </dgm:pt>
  </dgm:ptLst>
  <dgm:cxnLst>
    <dgm:cxn modelId="{E8C8EC18-3E6A-BE4F-9093-9B9B8CB9C472}" type="presOf" srcId="{D8CD3038-7428-BF46-B64F-CE0357E42EBC}" destId="{73AF051A-1B1E-9042-8329-540BF9D82311}" srcOrd="0" destOrd="0" presId="urn:microsoft.com/office/officeart/2008/layout/VerticalCurvedList"/>
    <dgm:cxn modelId="{24FA8069-B7CC-7940-9238-8229B21CFDFB}" type="presOf" srcId="{F349744C-6E88-1B48-A563-02328DFC5512}" destId="{F8136F31-6572-E341-8165-2FA57DF6DA90}" srcOrd="0" destOrd="0" presId="urn:microsoft.com/office/officeart/2008/layout/VerticalCurvedList"/>
    <dgm:cxn modelId="{FF3092A7-08F6-3643-A681-1AC48E0BA46F}" type="presOf" srcId="{6BDA6C63-DA68-CF46-9C0D-E7636C00EE52}" destId="{73AF051A-1B1E-9042-8329-540BF9D82311}" srcOrd="0" destOrd="1" presId="urn:microsoft.com/office/officeart/2008/layout/VerticalCurvedList"/>
    <dgm:cxn modelId="{65A2D27B-0B1A-3A43-A673-810B75C4CA4E}" type="presOf" srcId="{4A5E5671-3293-2144-B68D-6D1665F5658E}" destId="{30D35334-67DA-6A4F-B4B3-684A5C648C8E}" srcOrd="0" destOrd="0" presId="urn:microsoft.com/office/officeart/2008/layout/VerticalCurvedList"/>
    <dgm:cxn modelId="{53939C9B-7057-EB4C-BE79-70B179C3AD17}" srcId="{4A5E5671-3293-2144-B68D-6D1665F5658E}" destId="{D8CD3038-7428-BF46-B64F-CE0357E42EBC}" srcOrd="1" destOrd="0" parTransId="{6D9B85B0-2EC0-7D49-9761-A01C4B799CE4}" sibTransId="{6CE3AF3B-9159-0146-A2A1-47EC6D7D35B9}"/>
    <dgm:cxn modelId="{2E349001-0FB7-DD45-917D-1D3423362AB8}" srcId="{D8CD3038-7428-BF46-B64F-CE0357E42EBC}" destId="{6BDA6C63-DA68-CF46-9C0D-E7636C00EE52}" srcOrd="0" destOrd="0" parTransId="{93EC4DA4-39AA-F84C-9736-34AC45E085D4}" sibTransId="{2A55140F-EC30-6F46-99FC-F258CD33A707}"/>
    <dgm:cxn modelId="{AB4685B3-2584-3946-8473-5F556B13BA29}" type="presOf" srcId="{F4F8A1C0-E761-134A-9E2B-887E6E54099B}" destId="{F8136F31-6572-E341-8165-2FA57DF6DA90}" srcOrd="0" destOrd="1" presId="urn:microsoft.com/office/officeart/2008/layout/VerticalCurvedList"/>
    <dgm:cxn modelId="{5B3B54B3-B112-9747-9667-8A9EB8521685}" srcId="{4A5E5671-3293-2144-B68D-6D1665F5658E}" destId="{F349744C-6E88-1B48-A563-02328DFC5512}" srcOrd="0" destOrd="0" parTransId="{FC0147A7-C785-704D-968B-840F033A02CC}" sibTransId="{EF353A3C-987D-FF4D-9C08-5F42A84CF1C6}"/>
    <dgm:cxn modelId="{39BBBBF9-C255-7840-AC8E-749F96202C02}" srcId="{F349744C-6E88-1B48-A563-02328DFC5512}" destId="{F4F8A1C0-E761-134A-9E2B-887E6E54099B}" srcOrd="0" destOrd="0" parTransId="{14F6024B-B533-D442-92FA-C376C79972E5}" sibTransId="{D253893E-126D-F046-B59B-134F4D170D78}"/>
    <dgm:cxn modelId="{6C86EC43-2D69-DD46-9D27-56499B8F34E7}" type="presOf" srcId="{D253893E-126D-F046-B59B-134F4D170D78}" destId="{ECC21563-1762-DF4E-BA90-8BB766AD755E}" srcOrd="0" destOrd="0" presId="urn:microsoft.com/office/officeart/2008/layout/VerticalCurvedList"/>
    <dgm:cxn modelId="{13C0B763-CE95-8A44-ADEA-31645CF6C64D}" type="presParOf" srcId="{30D35334-67DA-6A4F-B4B3-684A5C648C8E}" destId="{19B56CD2-F5C3-AD45-96D5-2AC2FDE2E4ED}" srcOrd="0" destOrd="0" presId="urn:microsoft.com/office/officeart/2008/layout/VerticalCurvedList"/>
    <dgm:cxn modelId="{A5CBB3FE-E0B5-C64B-9D2F-425FCFF15AC2}" type="presParOf" srcId="{19B56CD2-F5C3-AD45-96D5-2AC2FDE2E4ED}" destId="{7A4344E9-3791-5541-B5A8-CB4DE79176F7}" srcOrd="0" destOrd="0" presId="urn:microsoft.com/office/officeart/2008/layout/VerticalCurvedList"/>
    <dgm:cxn modelId="{5E69404B-8947-6D42-A765-9C2301A87D4E}" type="presParOf" srcId="{7A4344E9-3791-5541-B5A8-CB4DE79176F7}" destId="{33AD46B9-08F3-644A-BDDB-D626032E25B7}" srcOrd="0" destOrd="0" presId="urn:microsoft.com/office/officeart/2008/layout/VerticalCurvedList"/>
    <dgm:cxn modelId="{EFB0C7B3-1EE0-014F-8CC7-7D4A3077B897}" type="presParOf" srcId="{7A4344E9-3791-5541-B5A8-CB4DE79176F7}" destId="{ECC21563-1762-DF4E-BA90-8BB766AD755E}" srcOrd="1" destOrd="0" presId="urn:microsoft.com/office/officeart/2008/layout/VerticalCurvedList"/>
    <dgm:cxn modelId="{65791F4D-93BD-7A47-9A4E-650B291B4CAE}" type="presParOf" srcId="{7A4344E9-3791-5541-B5A8-CB4DE79176F7}" destId="{A3790006-D5A8-1243-8677-8C63AAFD83AC}" srcOrd="2" destOrd="0" presId="urn:microsoft.com/office/officeart/2008/layout/VerticalCurvedList"/>
    <dgm:cxn modelId="{4E5A74BA-6B1A-4C48-B7F9-DB8EB4587AD2}" type="presParOf" srcId="{7A4344E9-3791-5541-B5A8-CB4DE79176F7}" destId="{BE511E14-24FE-D548-A85D-656689F447FF}" srcOrd="3" destOrd="0" presId="urn:microsoft.com/office/officeart/2008/layout/VerticalCurvedList"/>
    <dgm:cxn modelId="{41C31633-F5B3-AB4D-B0DB-24222BF3BB49}" type="presParOf" srcId="{19B56CD2-F5C3-AD45-96D5-2AC2FDE2E4ED}" destId="{F8136F31-6572-E341-8165-2FA57DF6DA90}" srcOrd="1" destOrd="0" presId="urn:microsoft.com/office/officeart/2008/layout/VerticalCurvedList"/>
    <dgm:cxn modelId="{AF2CD76E-9E77-ED4A-B449-CE601C3D0D3C}" type="presParOf" srcId="{19B56CD2-F5C3-AD45-96D5-2AC2FDE2E4ED}" destId="{6493C664-9DAA-6149-BDDC-CB47040A2119}" srcOrd="2" destOrd="0" presId="urn:microsoft.com/office/officeart/2008/layout/VerticalCurvedList"/>
    <dgm:cxn modelId="{23A71B57-8BA4-F344-8430-3F7329134E21}" type="presParOf" srcId="{6493C664-9DAA-6149-BDDC-CB47040A2119}" destId="{77AF241A-4F31-2D40-A89C-48824A070591}" srcOrd="0" destOrd="0" presId="urn:microsoft.com/office/officeart/2008/layout/VerticalCurvedList"/>
    <dgm:cxn modelId="{8BE4848F-7B4D-A244-BF9E-6618A087CE32}" type="presParOf" srcId="{19B56CD2-F5C3-AD45-96D5-2AC2FDE2E4ED}" destId="{73AF051A-1B1E-9042-8329-540BF9D82311}" srcOrd="3" destOrd="0" presId="urn:microsoft.com/office/officeart/2008/layout/VerticalCurvedList"/>
    <dgm:cxn modelId="{F5289A17-5B0D-0D4F-874D-0032F5489FF8}" type="presParOf" srcId="{19B56CD2-F5C3-AD45-96D5-2AC2FDE2E4ED}" destId="{B1BB307B-541D-614D-A670-C3C1D48CCF25}" srcOrd="4" destOrd="0" presId="urn:microsoft.com/office/officeart/2008/layout/VerticalCurvedList"/>
    <dgm:cxn modelId="{DDB8CBBB-A901-BD43-A2CD-9D86C8B9A3D4}" type="presParOf" srcId="{B1BB307B-541D-614D-A670-C3C1D48CCF25}" destId="{7272AD3A-AA76-8843-ACD7-85B593E94B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AC26C-E5DE-8448-A678-EEA2991D0CD8}">
      <dsp:nvSpPr>
        <dsp:cNvPr id="0" name=""/>
        <dsp:cNvSpPr/>
      </dsp:nvSpPr>
      <dsp:spPr>
        <a:xfrm>
          <a:off x="0" y="271980"/>
          <a:ext cx="9304314" cy="165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должно осуществлять реальную финансово-хозяйственную деятельность</a:t>
          </a:r>
        </a:p>
      </dsp:txBody>
      <dsp:txXfrm>
        <a:off x="48390" y="320370"/>
        <a:ext cx="7521492" cy="1555392"/>
      </dsp:txXfrm>
    </dsp:sp>
    <dsp:sp modelId="{747CC671-AAFF-C947-80F7-6D30FDE2A6F0}">
      <dsp:nvSpPr>
        <dsp:cNvPr id="0" name=""/>
        <dsp:cNvSpPr/>
      </dsp:nvSpPr>
      <dsp:spPr>
        <a:xfrm>
          <a:off x="180087" y="2023261"/>
          <a:ext cx="9304314" cy="165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должно инвестировать, если запрещено российским законодательством</a:t>
          </a:r>
        </a:p>
      </dsp:txBody>
      <dsp:txXfrm>
        <a:off x="228477" y="2071651"/>
        <a:ext cx="7312653" cy="1555392"/>
      </dsp:txXfrm>
    </dsp:sp>
    <dsp:sp modelId="{919EF586-8FD5-8648-A0F1-6C6563EF7BCA}">
      <dsp:nvSpPr>
        <dsp:cNvPr id="0" name=""/>
        <dsp:cNvSpPr/>
      </dsp:nvSpPr>
      <dsp:spPr>
        <a:xfrm>
          <a:off x="381017" y="3828485"/>
          <a:ext cx="9304314" cy="165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должно быть гос. органом, или осуществлять гос. полномочия, возложенные на него рос. законодательством</a:t>
          </a:r>
        </a:p>
      </dsp:txBody>
      <dsp:txXfrm>
        <a:off x="429407" y="3876875"/>
        <a:ext cx="7312653" cy="1555392"/>
      </dsp:txXfrm>
    </dsp:sp>
    <dsp:sp modelId="{D2890562-D144-AB4D-98AD-D0238EECDEC1}">
      <dsp:nvSpPr>
        <dsp:cNvPr id="0" name=""/>
        <dsp:cNvSpPr/>
      </dsp:nvSpPr>
      <dsp:spPr>
        <a:xfrm>
          <a:off x="8230402" y="1252897"/>
          <a:ext cx="1073911" cy="1073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72032" y="1252897"/>
        <a:ext cx="590651" cy="808118"/>
      </dsp:txXfrm>
    </dsp:sp>
    <dsp:sp modelId="{187A32BB-65D4-AF48-B3B7-D67AB1A100DB}">
      <dsp:nvSpPr>
        <dsp:cNvPr id="0" name=""/>
        <dsp:cNvSpPr/>
      </dsp:nvSpPr>
      <dsp:spPr>
        <a:xfrm>
          <a:off x="9051371" y="3169417"/>
          <a:ext cx="1073911" cy="1073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93001" y="3169417"/>
        <a:ext cx="590651" cy="808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6CD54-6083-BE46-AC30-CD7D137960ED}">
      <dsp:nvSpPr>
        <dsp:cNvPr id="0" name=""/>
        <dsp:cNvSpPr/>
      </dsp:nvSpPr>
      <dsp:spPr>
        <a:xfrm>
          <a:off x="9052942" y="3881833"/>
          <a:ext cx="7466869" cy="83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907"/>
              </a:lnTo>
              <a:lnTo>
                <a:pt x="7466869" y="569907"/>
              </a:lnTo>
              <a:lnTo>
                <a:pt x="7466869" y="83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2465-6721-ED47-87D6-1DA86DA91CA4}">
      <dsp:nvSpPr>
        <dsp:cNvPr id="0" name=""/>
        <dsp:cNvSpPr/>
      </dsp:nvSpPr>
      <dsp:spPr>
        <a:xfrm>
          <a:off x="9052942" y="3881833"/>
          <a:ext cx="3811615" cy="1083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180"/>
              </a:lnTo>
              <a:lnTo>
                <a:pt x="3811615" y="819180"/>
              </a:lnTo>
              <a:lnTo>
                <a:pt x="3811615" y="1083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135D4-DAFD-1A45-A64A-95C60405656C}">
      <dsp:nvSpPr>
        <dsp:cNvPr id="0" name=""/>
        <dsp:cNvSpPr/>
      </dsp:nvSpPr>
      <dsp:spPr>
        <a:xfrm>
          <a:off x="9007222" y="3881833"/>
          <a:ext cx="91440" cy="1337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915"/>
              </a:lnTo>
              <a:lnTo>
                <a:pt x="53908" y="1073915"/>
              </a:lnTo>
              <a:lnTo>
                <a:pt x="53908" y="1337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819CD-C3AA-D24E-8FCF-D2E7AF9982FF}">
      <dsp:nvSpPr>
        <dsp:cNvPr id="0" name=""/>
        <dsp:cNvSpPr/>
      </dsp:nvSpPr>
      <dsp:spPr>
        <a:xfrm>
          <a:off x="5002455" y="3881833"/>
          <a:ext cx="4050487" cy="1028806"/>
        </a:xfrm>
        <a:custGeom>
          <a:avLst/>
          <a:gdLst/>
          <a:ahLst/>
          <a:cxnLst/>
          <a:rect l="0" t="0" r="0" b="0"/>
          <a:pathLst>
            <a:path>
              <a:moveTo>
                <a:pt x="4050487" y="0"/>
              </a:moveTo>
              <a:lnTo>
                <a:pt x="4050487" y="764959"/>
              </a:lnTo>
              <a:lnTo>
                <a:pt x="0" y="764959"/>
              </a:lnTo>
              <a:lnTo>
                <a:pt x="0" y="1028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DA630-83DB-334F-AC1C-DAA6F46C13F4}">
      <dsp:nvSpPr>
        <dsp:cNvPr id="0" name=""/>
        <dsp:cNvSpPr/>
      </dsp:nvSpPr>
      <dsp:spPr>
        <a:xfrm>
          <a:off x="1379797" y="3881833"/>
          <a:ext cx="7673144" cy="833753"/>
        </a:xfrm>
        <a:custGeom>
          <a:avLst/>
          <a:gdLst/>
          <a:ahLst/>
          <a:cxnLst/>
          <a:rect l="0" t="0" r="0" b="0"/>
          <a:pathLst>
            <a:path>
              <a:moveTo>
                <a:pt x="7673144" y="0"/>
              </a:moveTo>
              <a:lnTo>
                <a:pt x="7673144" y="569907"/>
              </a:lnTo>
              <a:lnTo>
                <a:pt x="0" y="569907"/>
              </a:lnTo>
              <a:lnTo>
                <a:pt x="0" y="83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DE3A6-EC9B-E948-8853-47D0770AE7DF}">
      <dsp:nvSpPr>
        <dsp:cNvPr id="0" name=""/>
        <dsp:cNvSpPr/>
      </dsp:nvSpPr>
      <dsp:spPr>
        <a:xfrm>
          <a:off x="7171517" y="1006266"/>
          <a:ext cx="3762849" cy="2875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436CBE-0B98-004B-A44F-4F8970901752}">
      <dsp:nvSpPr>
        <dsp:cNvPr id="0" name=""/>
        <dsp:cNvSpPr/>
      </dsp:nvSpPr>
      <dsp:spPr>
        <a:xfrm>
          <a:off x="7487975" y="1306901"/>
          <a:ext cx="3762849" cy="2875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Активы</a:t>
          </a:r>
        </a:p>
      </dsp:txBody>
      <dsp:txXfrm>
        <a:off x="7572197" y="1391123"/>
        <a:ext cx="3594405" cy="2707123"/>
      </dsp:txXfrm>
    </dsp:sp>
    <dsp:sp modelId="{685C81D7-87E6-DC4B-8FDD-4F8304182557}">
      <dsp:nvSpPr>
        <dsp:cNvPr id="0" name=""/>
        <dsp:cNvSpPr/>
      </dsp:nvSpPr>
      <dsp:spPr>
        <a:xfrm>
          <a:off x="4113" y="4715587"/>
          <a:ext cx="2751368" cy="2630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F9867D-6350-6D46-9E53-D41015469FE4}">
      <dsp:nvSpPr>
        <dsp:cNvPr id="0" name=""/>
        <dsp:cNvSpPr/>
      </dsp:nvSpPr>
      <dsp:spPr>
        <a:xfrm>
          <a:off x="320571" y="5016222"/>
          <a:ext cx="2751368" cy="263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движимое и недвижимое имущество, </a:t>
          </a:r>
          <a:r>
            <a:rPr lang="ru-RU" sz="2400" kern="1200" dirty="0" err="1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имущ</a:t>
          </a:r>
          <a:r>
            <a:rPr lang="ru-RU" sz="2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права</a:t>
          </a:r>
        </a:p>
      </dsp:txBody>
      <dsp:txXfrm>
        <a:off x="397612" y="5093263"/>
        <a:ext cx="2597286" cy="2476281"/>
      </dsp:txXfrm>
    </dsp:sp>
    <dsp:sp modelId="{4411CE7C-2671-FB4F-B8C7-0681BC660354}">
      <dsp:nvSpPr>
        <dsp:cNvPr id="0" name=""/>
        <dsp:cNvSpPr/>
      </dsp:nvSpPr>
      <dsp:spPr>
        <a:xfrm>
          <a:off x="3364302" y="4910640"/>
          <a:ext cx="3276305" cy="286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A02339-C325-FE4B-89F1-970480A137A2}">
      <dsp:nvSpPr>
        <dsp:cNvPr id="0" name=""/>
        <dsp:cNvSpPr/>
      </dsp:nvSpPr>
      <dsp:spPr>
        <a:xfrm>
          <a:off x="3680760" y="5211274"/>
          <a:ext cx="3276305" cy="2865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исключительные права на объекты интеллектуальной собственности и устойчивые деловые связи</a:t>
          </a:r>
        </a:p>
      </dsp:txBody>
      <dsp:txXfrm>
        <a:off x="3764677" y="5295191"/>
        <a:ext cx="3108471" cy="2697298"/>
      </dsp:txXfrm>
    </dsp:sp>
    <dsp:sp modelId="{9F7BD1A5-4B86-154C-B2AF-676A917374AC}">
      <dsp:nvSpPr>
        <dsp:cNvPr id="0" name=""/>
        <dsp:cNvSpPr/>
      </dsp:nvSpPr>
      <dsp:spPr>
        <a:xfrm>
          <a:off x="7339115" y="5219595"/>
          <a:ext cx="3444031" cy="280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17A482-B7DF-1A44-9ACF-5A6113A939A0}">
      <dsp:nvSpPr>
        <dsp:cNvPr id="0" name=""/>
        <dsp:cNvSpPr/>
      </dsp:nvSpPr>
      <dsp:spPr>
        <a:xfrm>
          <a:off x="7655573" y="5520230"/>
          <a:ext cx="3444031" cy="2807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права требования по денежным средствам или по договорам, имеющим экономическую ценность, связанным с капиталовложениями (например, договор займа)</a:t>
          </a:r>
        </a:p>
      </dsp:txBody>
      <dsp:txXfrm>
        <a:off x="7737805" y="5602462"/>
        <a:ext cx="3279567" cy="2643155"/>
      </dsp:txXfrm>
    </dsp:sp>
    <dsp:sp modelId="{B6C63BBE-E1FD-B648-ACFE-E9D4D3E12C29}">
      <dsp:nvSpPr>
        <dsp:cNvPr id="0" name=""/>
        <dsp:cNvSpPr/>
      </dsp:nvSpPr>
      <dsp:spPr>
        <a:xfrm>
          <a:off x="11460094" y="4964860"/>
          <a:ext cx="2808929" cy="2854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1330FD-E196-BC47-A25B-CBCFA125286C}">
      <dsp:nvSpPr>
        <dsp:cNvPr id="0" name=""/>
        <dsp:cNvSpPr/>
      </dsp:nvSpPr>
      <dsp:spPr>
        <a:xfrm>
          <a:off x="11776551" y="5265495"/>
          <a:ext cx="2808929" cy="285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акции,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вклады,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облигации</a:t>
          </a:r>
        </a:p>
      </dsp:txBody>
      <dsp:txXfrm>
        <a:off x="11858822" y="5347766"/>
        <a:ext cx="2644387" cy="2690335"/>
      </dsp:txXfrm>
    </dsp:sp>
    <dsp:sp modelId="{2E52325B-A13C-6546-867A-5C638A6F6760}">
      <dsp:nvSpPr>
        <dsp:cNvPr id="0" name=""/>
        <dsp:cNvSpPr/>
      </dsp:nvSpPr>
      <dsp:spPr>
        <a:xfrm>
          <a:off x="14816409" y="4715587"/>
          <a:ext cx="3406806" cy="3208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9EAFCF-9C12-5C4E-AA2A-4DC9C14758FA}">
      <dsp:nvSpPr>
        <dsp:cNvPr id="0" name=""/>
        <dsp:cNvSpPr/>
      </dsp:nvSpPr>
      <dsp:spPr>
        <a:xfrm>
          <a:off x="15132867" y="5016222"/>
          <a:ext cx="3406806" cy="3208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права на осуществление предпринимательской деятельности, предоставляемые законодательством или по договору (например, концессионное соглашение)</a:t>
          </a:r>
        </a:p>
      </dsp:txBody>
      <dsp:txXfrm>
        <a:off x="15226831" y="5110186"/>
        <a:ext cx="3218878" cy="3020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23C50-60B0-B74C-8F8C-45D1B681259C}">
      <dsp:nvSpPr>
        <dsp:cNvPr id="0" name=""/>
        <dsp:cNvSpPr/>
      </dsp:nvSpPr>
      <dsp:spPr>
        <a:xfrm>
          <a:off x="5747266" y="-16334"/>
          <a:ext cx="3573829" cy="35743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D67F87-DD9F-4440-BF57-38BA853F3DB6}">
      <dsp:nvSpPr>
        <dsp:cNvPr id="0" name=""/>
        <dsp:cNvSpPr/>
      </dsp:nvSpPr>
      <dsp:spPr>
        <a:xfrm>
          <a:off x="9575298" y="1070950"/>
          <a:ext cx="7237026" cy="72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i="1" kern="1200" dirty="0">
            <a:solidFill>
              <a:schemeClr val="bg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575298" y="1070950"/>
        <a:ext cx="7237026" cy="724275"/>
      </dsp:txXfrm>
    </dsp:sp>
    <dsp:sp modelId="{ACB9CAA9-0526-9C42-8B71-68149DC90956}">
      <dsp:nvSpPr>
        <dsp:cNvPr id="0" name=""/>
        <dsp:cNvSpPr/>
      </dsp:nvSpPr>
      <dsp:spPr>
        <a:xfrm>
          <a:off x="6420336" y="1290457"/>
          <a:ext cx="1985908" cy="99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j-lt"/>
            </a:rPr>
            <a:t>Активы</a:t>
          </a:r>
        </a:p>
      </dsp:txBody>
      <dsp:txXfrm>
        <a:off x="6420336" y="1290457"/>
        <a:ext cx="1985908" cy="992716"/>
      </dsp:txXfrm>
    </dsp:sp>
    <dsp:sp modelId="{0AE40298-51D5-CB40-96E3-14D9B6AE5522}">
      <dsp:nvSpPr>
        <dsp:cNvPr id="0" name=""/>
        <dsp:cNvSpPr/>
      </dsp:nvSpPr>
      <dsp:spPr>
        <a:xfrm>
          <a:off x="4637783" y="2053742"/>
          <a:ext cx="3573829" cy="35743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04F26B-BE53-C249-8C41-F479D8D67423}">
      <dsp:nvSpPr>
        <dsp:cNvPr id="0" name=""/>
        <dsp:cNvSpPr/>
      </dsp:nvSpPr>
      <dsp:spPr>
        <a:xfrm>
          <a:off x="5431744" y="3356079"/>
          <a:ext cx="1985908" cy="99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+mn-lt"/>
            </a:rPr>
            <a:t>Вложение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+mn-lt"/>
            </a:rPr>
            <a:t>активов </a:t>
          </a:r>
          <a:endParaRPr lang="ru-RU" sz="2800" kern="1200" dirty="0">
            <a:latin typeface="+mn-lt"/>
          </a:endParaRPr>
        </a:p>
      </dsp:txBody>
      <dsp:txXfrm>
        <a:off x="5431744" y="3356079"/>
        <a:ext cx="1985908" cy="992716"/>
      </dsp:txXfrm>
    </dsp:sp>
    <dsp:sp modelId="{F7C043CE-A210-9543-A52C-CB7A3F7C8AE2}">
      <dsp:nvSpPr>
        <dsp:cNvPr id="0" name=""/>
        <dsp:cNvSpPr/>
      </dsp:nvSpPr>
      <dsp:spPr>
        <a:xfrm>
          <a:off x="5884765" y="4353251"/>
          <a:ext cx="3070473" cy="30717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21268A-3E41-BC45-A548-BF8E19BABC40}">
      <dsp:nvSpPr>
        <dsp:cNvPr id="0" name=""/>
        <dsp:cNvSpPr/>
      </dsp:nvSpPr>
      <dsp:spPr>
        <a:xfrm>
          <a:off x="6425034" y="5424672"/>
          <a:ext cx="1985908" cy="99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Инвестиция</a:t>
          </a:r>
          <a:endParaRPr lang="ru-RU" sz="2800" kern="1200" dirty="0"/>
        </a:p>
      </dsp:txBody>
      <dsp:txXfrm>
        <a:off x="6425034" y="5424672"/>
        <a:ext cx="1985908" cy="992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0F24-5FCE-614B-BB38-91CFF4678FC5}">
      <dsp:nvSpPr>
        <dsp:cNvPr id="0" name=""/>
        <dsp:cNvSpPr/>
      </dsp:nvSpPr>
      <dsp:spPr>
        <a:xfrm>
          <a:off x="0" y="0"/>
          <a:ext cx="7175175" cy="717517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092172-743D-C242-B1C0-9454D2767D7F}">
      <dsp:nvSpPr>
        <dsp:cNvPr id="0" name=""/>
        <dsp:cNvSpPr/>
      </dsp:nvSpPr>
      <dsp:spPr>
        <a:xfrm>
          <a:off x="3712995" y="784381"/>
          <a:ext cx="4663863" cy="1275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+mj-lt"/>
            </a:rPr>
            <a:t>Экспроприация</a:t>
          </a:r>
          <a:endParaRPr lang="ru-RU" sz="2900" kern="1200" dirty="0">
            <a:latin typeface="+mj-lt"/>
          </a:endParaRPr>
        </a:p>
      </dsp:txBody>
      <dsp:txXfrm>
        <a:off x="3775249" y="846635"/>
        <a:ext cx="4539355" cy="1150767"/>
      </dsp:txXfrm>
    </dsp:sp>
    <dsp:sp modelId="{0A9804C9-3FB1-F142-BE5E-6F7B495A5169}">
      <dsp:nvSpPr>
        <dsp:cNvPr id="0" name=""/>
        <dsp:cNvSpPr/>
      </dsp:nvSpPr>
      <dsp:spPr>
        <a:xfrm>
          <a:off x="3670601" y="2217677"/>
          <a:ext cx="4663863" cy="1275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+mj-lt"/>
            </a:rPr>
            <a:t>Перевод платежей</a:t>
          </a:r>
          <a:endParaRPr lang="ru-RU" sz="2900" kern="1200" dirty="0">
            <a:latin typeface="+mj-lt"/>
          </a:endParaRPr>
        </a:p>
      </dsp:txBody>
      <dsp:txXfrm>
        <a:off x="3732855" y="2279931"/>
        <a:ext cx="4539355" cy="1150767"/>
      </dsp:txXfrm>
    </dsp:sp>
    <dsp:sp modelId="{8B62592B-FC3A-0144-A9C4-FB2A1BF74FB1}">
      <dsp:nvSpPr>
        <dsp:cNvPr id="0" name=""/>
        <dsp:cNvSpPr/>
      </dsp:nvSpPr>
      <dsp:spPr>
        <a:xfrm>
          <a:off x="3712995" y="3577884"/>
          <a:ext cx="4663863" cy="1275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+mj-lt"/>
            </a:rPr>
            <a:t>Дискриминация</a:t>
          </a:r>
          <a:endParaRPr lang="ru-RU" sz="2900" kern="1200" dirty="0">
            <a:latin typeface="+mj-lt"/>
          </a:endParaRPr>
        </a:p>
      </dsp:txBody>
      <dsp:txXfrm>
        <a:off x="3775249" y="3640138"/>
        <a:ext cx="4539355" cy="1150767"/>
      </dsp:txXfrm>
    </dsp:sp>
    <dsp:sp modelId="{E56E5764-4FE5-8E4F-94D6-89DAF8F9BD3F}">
      <dsp:nvSpPr>
        <dsp:cNvPr id="0" name=""/>
        <dsp:cNvSpPr/>
      </dsp:nvSpPr>
      <dsp:spPr>
        <a:xfrm>
          <a:off x="3733983" y="5022272"/>
          <a:ext cx="4663863" cy="1275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+mj-lt"/>
            </a:rPr>
            <a:t>Нарушение справедливого и равноправного режима</a:t>
          </a:r>
          <a:endParaRPr lang="ru-RU" sz="2900" kern="1200" dirty="0">
            <a:latin typeface="+mj-lt"/>
          </a:endParaRPr>
        </a:p>
      </dsp:txBody>
      <dsp:txXfrm>
        <a:off x="3796237" y="5084526"/>
        <a:ext cx="4539355" cy="1150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A528D-2547-7142-B735-7FFAB6EB7C6B}">
      <dsp:nvSpPr>
        <dsp:cNvPr id="0" name=""/>
        <dsp:cNvSpPr/>
      </dsp:nvSpPr>
      <dsp:spPr>
        <a:xfrm>
          <a:off x="4159673" y="2316649"/>
          <a:ext cx="5771302" cy="5771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Действия, составляющие Экспроприацию</a:t>
          </a:r>
        </a:p>
      </dsp:txBody>
      <dsp:txXfrm>
        <a:off x="5004861" y="3161837"/>
        <a:ext cx="4080926" cy="4080926"/>
      </dsp:txXfrm>
    </dsp:sp>
    <dsp:sp modelId="{8A6001CF-D9B4-7D46-A704-374F72ED7615}">
      <dsp:nvSpPr>
        <dsp:cNvPr id="0" name=""/>
        <dsp:cNvSpPr/>
      </dsp:nvSpPr>
      <dsp:spPr>
        <a:xfrm>
          <a:off x="5602499" y="1030"/>
          <a:ext cx="2885651" cy="28856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потеря контроля над инвестицией</a:t>
          </a:r>
          <a:endParaRPr lang="ru-RU" sz="2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25093" y="423624"/>
        <a:ext cx="2040463" cy="2040463"/>
      </dsp:txXfrm>
    </dsp:sp>
    <dsp:sp modelId="{FCF8AAED-CBCC-284B-9B84-FC5FC6AE9D74}">
      <dsp:nvSpPr>
        <dsp:cNvPr id="0" name=""/>
        <dsp:cNvSpPr/>
      </dsp:nvSpPr>
      <dsp:spPr>
        <a:xfrm>
          <a:off x="9278868" y="3544696"/>
          <a:ext cx="2885651" cy="28856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передача инвестиции </a:t>
          </a:r>
          <a:b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</a:br>
          <a: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в управление третьим лицам без Вашего согласия</a:t>
          </a:r>
          <a:endParaRPr lang="ru-RU" sz="2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701462" y="3967290"/>
        <a:ext cx="2040463" cy="2040463"/>
      </dsp:txXfrm>
    </dsp:sp>
    <dsp:sp modelId="{E75B56C6-97D3-5848-B567-FD5EBEA09967}">
      <dsp:nvSpPr>
        <dsp:cNvPr id="0" name=""/>
        <dsp:cNvSpPr/>
      </dsp:nvSpPr>
      <dsp:spPr>
        <a:xfrm>
          <a:off x="5602499" y="7517920"/>
          <a:ext cx="2885651" cy="28856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передача инвестиции органам государственной власти или государству</a:t>
          </a:r>
          <a:endParaRPr lang="ru-RU" sz="2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25093" y="7940514"/>
        <a:ext cx="2040463" cy="2040463"/>
      </dsp:txXfrm>
    </dsp:sp>
    <dsp:sp modelId="{36D0B237-C105-9C47-859C-92B4398EE4FE}">
      <dsp:nvSpPr>
        <dsp:cNvPr id="0" name=""/>
        <dsp:cNvSpPr/>
      </dsp:nvSpPr>
      <dsp:spPr>
        <a:xfrm>
          <a:off x="1844054" y="3759475"/>
          <a:ext cx="2885651" cy="28856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tem"/>
            </a:rPr>
            <a:t>лишение инвестиции экономической ценности</a:t>
          </a:r>
          <a:endParaRPr lang="ru-RU" sz="2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66648" y="4182069"/>
        <a:ext cx="2040463" cy="2040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57D27-ADEB-E84B-86A8-EC4FE6547194}">
      <dsp:nvSpPr>
        <dsp:cNvPr id="0" name=""/>
        <dsp:cNvSpPr/>
      </dsp:nvSpPr>
      <dsp:spPr>
        <a:xfrm>
          <a:off x="12043" y="260039"/>
          <a:ext cx="5835122" cy="2471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консультаций или переговоров</a:t>
          </a:r>
        </a:p>
      </dsp:txBody>
      <dsp:txXfrm>
        <a:off x="1247774" y="260039"/>
        <a:ext cx="3363660" cy="2471462"/>
      </dsp:txXfrm>
    </dsp:sp>
    <dsp:sp modelId="{84F5CB43-7467-A846-BD00-300BBBF0FBE3}">
      <dsp:nvSpPr>
        <dsp:cNvPr id="0" name=""/>
        <dsp:cNvSpPr/>
      </dsp:nvSpPr>
      <dsp:spPr>
        <a:xfrm>
          <a:off x="5043940" y="470113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 запроса о проведении консультаций или переговоров </a:t>
          </a:r>
        </a:p>
      </dsp:txBody>
      <dsp:txXfrm>
        <a:off x="6069597" y="470113"/>
        <a:ext cx="3076970" cy="2051313"/>
      </dsp:txXfrm>
    </dsp:sp>
    <dsp:sp modelId="{D72331FE-1062-214B-9169-2FD65F48B77A}">
      <dsp:nvSpPr>
        <dsp:cNvPr id="0" name=""/>
        <dsp:cNvSpPr/>
      </dsp:nvSpPr>
      <dsp:spPr>
        <a:xfrm>
          <a:off x="9454264" y="470113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>
                  <a:lumMod val="50000"/>
                </a:schemeClr>
              </a:solidFill>
            </a:rPr>
            <a:t>Направление запроса в МИД ин. гос-ва + копия в посольство </a:t>
          </a:r>
          <a:br>
            <a:rPr lang="ru-RU" sz="2400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2400" kern="1200" dirty="0">
              <a:solidFill>
                <a:schemeClr val="bg1">
                  <a:lumMod val="50000"/>
                </a:schemeClr>
              </a:solidFill>
            </a:rPr>
            <a:t>ин. гос-ва в РФ </a:t>
          </a:r>
        </a:p>
      </dsp:txBody>
      <dsp:txXfrm>
        <a:off x="10479921" y="470113"/>
        <a:ext cx="3076970" cy="2051313"/>
      </dsp:txXfrm>
    </dsp:sp>
    <dsp:sp modelId="{61B8B501-6B3A-6849-A99C-19B90853B215}">
      <dsp:nvSpPr>
        <dsp:cNvPr id="0" name=""/>
        <dsp:cNvSpPr/>
      </dsp:nvSpPr>
      <dsp:spPr>
        <a:xfrm>
          <a:off x="13864589" y="470113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Проведение консультаций или переговоров</a:t>
          </a:r>
        </a:p>
      </dsp:txBody>
      <dsp:txXfrm>
        <a:off x="14890246" y="470113"/>
        <a:ext cx="3076970" cy="2051313"/>
      </dsp:txXfrm>
    </dsp:sp>
    <dsp:sp modelId="{1C074D9E-A0DB-0A4E-AAF7-1901025704A1}">
      <dsp:nvSpPr>
        <dsp:cNvPr id="0" name=""/>
        <dsp:cNvSpPr/>
      </dsp:nvSpPr>
      <dsp:spPr>
        <a:xfrm>
          <a:off x="12043" y="3077506"/>
          <a:ext cx="6178655" cy="2471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Рассмотрение спора в суде или  в арбитраже</a:t>
          </a:r>
        </a:p>
      </dsp:txBody>
      <dsp:txXfrm>
        <a:off x="1247774" y="3077506"/>
        <a:ext cx="3707193" cy="2471462"/>
      </dsp:txXfrm>
    </dsp:sp>
    <dsp:sp modelId="{EFDBB131-B6A3-FE47-812F-8B61F4047936}">
      <dsp:nvSpPr>
        <dsp:cNvPr id="0" name=""/>
        <dsp:cNvSpPr/>
      </dsp:nvSpPr>
      <dsp:spPr>
        <a:xfrm>
          <a:off x="5387473" y="3287580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запроса об инициировании спора</a:t>
          </a:r>
        </a:p>
      </dsp:txBody>
      <dsp:txXfrm>
        <a:off x="6413130" y="3287580"/>
        <a:ext cx="3076970" cy="2051313"/>
      </dsp:txXfrm>
    </dsp:sp>
    <dsp:sp modelId="{25E0F0DC-A87A-AA49-A78E-882E4EBDE02D}">
      <dsp:nvSpPr>
        <dsp:cNvPr id="0" name=""/>
        <dsp:cNvSpPr/>
      </dsp:nvSpPr>
      <dsp:spPr>
        <a:xfrm>
          <a:off x="9797798" y="3287580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Направление запроса в суд </a:t>
          </a:r>
          <a:b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ин. гос-ва или </a:t>
          </a:r>
          <a:b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арбитраж</a:t>
          </a:r>
        </a:p>
      </dsp:txBody>
      <dsp:txXfrm>
        <a:off x="10823455" y="3287580"/>
        <a:ext cx="3076970" cy="2051313"/>
      </dsp:txXfrm>
    </dsp:sp>
    <dsp:sp modelId="{D7D55E0F-01D3-B944-81E9-D0375A151A91}">
      <dsp:nvSpPr>
        <dsp:cNvPr id="0" name=""/>
        <dsp:cNvSpPr/>
      </dsp:nvSpPr>
      <dsp:spPr>
        <a:xfrm>
          <a:off x="14208122" y="3287580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и разрешение спора</a:t>
          </a:r>
        </a:p>
      </dsp:txBody>
      <dsp:txXfrm>
        <a:off x="15233779" y="3287580"/>
        <a:ext cx="3076970" cy="2051313"/>
      </dsp:txXfrm>
    </dsp:sp>
    <dsp:sp modelId="{FC4E3255-94B5-A741-B6B8-6D40BEE6AC3D}">
      <dsp:nvSpPr>
        <dsp:cNvPr id="0" name=""/>
        <dsp:cNvSpPr/>
      </dsp:nvSpPr>
      <dsp:spPr>
        <a:xfrm>
          <a:off x="12043" y="5894973"/>
          <a:ext cx="6178655" cy="2471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этап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решения арбитража</a:t>
          </a:r>
        </a:p>
      </dsp:txBody>
      <dsp:txXfrm>
        <a:off x="1247774" y="5894973"/>
        <a:ext cx="3707193" cy="2471462"/>
      </dsp:txXfrm>
    </dsp:sp>
    <dsp:sp modelId="{097C2133-9132-FC4E-B68F-1C7DCFF93C5C}">
      <dsp:nvSpPr>
        <dsp:cNvPr id="0" name=""/>
        <dsp:cNvSpPr/>
      </dsp:nvSpPr>
      <dsp:spPr>
        <a:xfrm>
          <a:off x="5387473" y="6105047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заявления о признании и приведении решения в исполнение </a:t>
          </a:r>
        </a:p>
      </dsp:txBody>
      <dsp:txXfrm>
        <a:off x="6413130" y="6105047"/>
        <a:ext cx="3076970" cy="2051313"/>
      </dsp:txXfrm>
    </dsp:sp>
    <dsp:sp modelId="{812B4077-7913-5B44-812B-0B1526A3E5DF}">
      <dsp:nvSpPr>
        <dsp:cNvPr id="0" name=""/>
        <dsp:cNvSpPr/>
      </dsp:nvSpPr>
      <dsp:spPr>
        <a:xfrm>
          <a:off x="9797798" y="6105047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Направление заявления в суд проигравшего гос-ва или гос-ва, на территории кот. находятся активы проигравшего гос-ва</a:t>
          </a:r>
        </a:p>
      </dsp:txBody>
      <dsp:txXfrm>
        <a:off x="10823455" y="6105047"/>
        <a:ext cx="3076970" cy="2051313"/>
      </dsp:txXfrm>
    </dsp:sp>
    <dsp:sp modelId="{11753054-20E8-2044-8748-79D4C331F173}">
      <dsp:nvSpPr>
        <dsp:cNvPr id="0" name=""/>
        <dsp:cNvSpPr/>
      </dsp:nvSpPr>
      <dsp:spPr>
        <a:xfrm>
          <a:off x="14208122" y="6105047"/>
          <a:ext cx="5128283" cy="20513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заявления. Получение  компенсации в случае решения в Вашу пользу</a:t>
          </a:r>
        </a:p>
      </dsp:txBody>
      <dsp:txXfrm>
        <a:off x="15233779" y="6105047"/>
        <a:ext cx="3076970" cy="2051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21563-1762-DF4E-BA90-8BB766AD755E}">
      <dsp:nvSpPr>
        <dsp:cNvPr id="0" name=""/>
        <dsp:cNvSpPr/>
      </dsp:nvSpPr>
      <dsp:spPr>
        <a:xfrm>
          <a:off x="-6922673" y="-1058376"/>
          <a:ext cx="8238712" cy="8238712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6F31-6572-E341-8165-2FA57DF6DA90}">
      <dsp:nvSpPr>
        <dsp:cNvPr id="0" name=""/>
        <dsp:cNvSpPr/>
      </dsp:nvSpPr>
      <dsp:spPr>
        <a:xfrm>
          <a:off x="662395" y="394655"/>
          <a:ext cx="7656842" cy="765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607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Рассмотрение спора в арбитраже не было предусмотрено инвестиционным соглашением</a:t>
          </a:r>
          <a:endParaRPr lang="ru-RU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662395" y="394655"/>
        <a:ext cx="7656842" cy="765489"/>
      </dsp:txXfrm>
    </dsp:sp>
    <dsp:sp modelId="{77AF241A-4F31-2D40-A89C-48824A070591}">
      <dsp:nvSpPr>
        <dsp:cNvPr id="0" name=""/>
        <dsp:cNvSpPr/>
      </dsp:nvSpPr>
      <dsp:spPr>
        <a:xfrm>
          <a:off x="96275" y="286813"/>
          <a:ext cx="956862" cy="9568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BCD249-BFBB-3B46-B3CD-C9CEB52BB26A}">
      <dsp:nvSpPr>
        <dsp:cNvPr id="0" name=""/>
        <dsp:cNvSpPr/>
      </dsp:nvSpPr>
      <dsp:spPr>
        <a:xfrm>
          <a:off x="1123233" y="1530367"/>
          <a:ext cx="7108314" cy="765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6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Сторона не получила уведомление о назначении арбитра или об арбитраже, или не смогла представить объяснения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23233" y="1530367"/>
        <a:ext cx="7108314" cy="765489"/>
      </dsp:txXfrm>
    </dsp:sp>
    <dsp:sp modelId="{0EA2D3DD-9D8D-4646-9159-D99E43681A04}">
      <dsp:nvSpPr>
        <dsp:cNvPr id="0" name=""/>
        <dsp:cNvSpPr/>
      </dsp:nvSpPr>
      <dsp:spPr>
        <a:xfrm>
          <a:off x="644802" y="1434681"/>
          <a:ext cx="956862" cy="9568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2F858-9CA8-F149-B946-815C02F2C42B}">
      <dsp:nvSpPr>
        <dsp:cNvPr id="0" name=""/>
        <dsp:cNvSpPr/>
      </dsp:nvSpPr>
      <dsp:spPr>
        <a:xfrm>
          <a:off x="1291587" y="2678234"/>
          <a:ext cx="6939960" cy="765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60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 арбитража или  процесс не соответствовали инвестиционному соглашению или закону страны арбитража</a:t>
          </a:r>
        </a:p>
      </dsp:txBody>
      <dsp:txXfrm>
        <a:off x="1291587" y="2678234"/>
        <a:ext cx="6939960" cy="765489"/>
      </dsp:txXfrm>
    </dsp:sp>
    <dsp:sp modelId="{D2734B93-FAE8-3D49-AF38-7094F6FC356C}">
      <dsp:nvSpPr>
        <dsp:cNvPr id="0" name=""/>
        <dsp:cNvSpPr/>
      </dsp:nvSpPr>
      <dsp:spPr>
        <a:xfrm>
          <a:off x="813156" y="2582548"/>
          <a:ext cx="956862" cy="9568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8365259-2DDB-4443-9A0F-E21B58B589D6}">
      <dsp:nvSpPr>
        <dsp:cNvPr id="0" name=""/>
        <dsp:cNvSpPr/>
      </dsp:nvSpPr>
      <dsp:spPr>
        <a:xfrm>
          <a:off x="1123233" y="3826101"/>
          <a:ext cx="7108314" cy="765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6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Инвестор недееспособен или </a:t>
          </a: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арбитражная оговорка недействительна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23233" y="3826101"/>
        <a:ext cx="7108314" cy="765489"/>
      </dsp:txXfrm>
    </dsp:sp>
    <dsp:sp modelId="{8F6E1A55-70EA-F348-BAEA-12444E3F6FC4}">
      <dsp:nvSpPr>
        <dsp:cNvPr id="0" name=""/>
        <dsp:cNvSpPr/>
      </dsp:nvSpPr>
      <dsp:spPr>
        <a:xfrm>
          <a:off x="644802" y="3730415"/>
          <a:ext cx="956862" cy="9568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EF80A2-D51C-114A-9E8D-0D34E1870779}">
      <dsp:nvSpPr>
        <dsp:cNvPr id="0" name=""/>
        <dsp:cNvSpPr/>
      </dsp:nvSpPr>
      <dsp:spPr>
        <a:xfrm>
          <a:off x="574706" y="4973969"/>
          <a:ext cx="7656842" cy="765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6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Решение неокончательное, или было отменено судом той страны, где оно было вынесено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4706" y="4973969"/>
        <a:ext cx="7656842" cy="765489"/>
      </dsp:txXfrm>
    </dsp:sp>
    <dsp:sp modelId="{7F8ED4C7-82D5-E24F-AF0A-CFF0AA29A552}">
      <dsp:nvSpPr>
        <dsp:cNvPr id="0" name=""/>
        <dsp:cNvSpPr/>
      </dsp:nvSpPr>
      <dsp:spPr>
        <a:xfrm>
          <a:off x="96275" y="4878283"/>
          <a:ext cx="956862" cy="9568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21563-1762-DF4E-BA90-8BB766AD755E}">
      <dsp:nvSpPr>
        <dsp:cNvPr id="0" name=""/>
        <dsp:cNvSpPr/>
      </dsp:nvSpPr>
      <dsp:spPr>
        <a:xfrm>
          <a:off x="-6867276" y="-1058376"/>
          <a:ext cx="8238712" cy="8238712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6F31-6572-E341-8165-2FA57DF6DA90}">
      <dsp:nvSpPr>
        <dsp:cNvPr id="0" name=""/>
        <dsp:cNvSpPr/>
      </dsp:nvSpPr>
      <dsp:spPr>
        <a:xfrm>
          <a:off x="1141554" y="931772"/>
          <a:ext cx="7161575" cy="1748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8206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Объект спора не может быть предметом арбитража по закону страны исполнения. </a:t>
          </a:r>
          <a:r>
            <a:rPr lang="ru-RU" sz="2000" b="1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</a:t>
          </a: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в России дела о банкротстве нельзя передавать в арбитраж</a:t>
          </a:r>
        </a:p>
      </dsp:txBody>
      <dsp:txXfrm>
        <a:off x="1141554" y="931772"/>
        <a:ext cx="7161575" cy="1748921"/>
      </dsp:txXfrm>
    </dsp:sp>
    <dsp:sp modelId="{77AF241A-4F31-2D40-A89C-48824A070591}">
      <dsp:nvSpPr>
        <dsp:cNvPr id="0" name=""/>
        <dsp:cNvSpPr/>
      </dsp:nvSpPr>
      <dsp:spPr>
        <a:xfrm>
          <a:off x="32293" y="655967"/>
          <a:ext cx="2186151" cy="21861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AF051A-1B1E-9042-8329-540BF9D82311}">
      <dsp:nvSpPr>
        <dsp:cNvPr id="0" name=""/>
        <dsp:cNvSpPr/>
      </dsp:nvSpPr>
      <dsp:spPr>
        <a:xfrm>
          <a:off x="1157662" y="3659687"/>
          <a:ext cx="7161575" cy="1748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8206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решения нарушит публичный порядок страны исполнения. </a:t>
          </a:r>
          <a:r>
            <a:rPr lang="ru-RU" sz="2000" b="1" kern="12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Например: </a:t>
          </a:r>
          <a:r>
            <a:rPr lang="ru-RU" sz="2000" b="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независимость и беспристрастность арбитров в арбитраже вызывают сомнения.   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157662" y="3659687"/>
        <a:ext cx="7161575" cy="1748921"/>
      </dsp:txXfrm>
    </dsp:sp>
    <dsp:sp modelId="{7272AD3A-AA76-8843-ACD7-85B593E94BCE}">
      <dsp:nvSpPr>
        <dsp:cNvPr id="0" name=""/>
        <dsp:cNvSpPr/>
      </dsp:nvSpPr>
      <dsp:spPr>
        <a:xfrm>
          <a:off x="32293" y="3279839"/>
          <a:ext cx="2186151" cy="21861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F63B-E343-794D-9DBB-D07641949DA7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9BAC-CAE3-3F4D-B85E-85A9E1BD8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8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Источник: </a:t>
            </a:r>
            <a:r>
              <a:rPr lang="fr-FR" dirty="0"/>
              <a:t>https://</a:t>
            </a:r>
            <a:r>
              <a:rPr lang="fr-FR" dirty="0" err="1"/>
              <a:t>investmentpolicy.unctad.org</a:t>
            </a:r>
            <a:r>
              <a:rPr lang="fr-FR" dirty="0"/>
              <a:t>/</a:t>
            </a:r>
            <a:r>
              <a:rPr lang="fr-FR" dirty="0" err="1"/>
              <a:t>investment</a:t>
            </a:r>
            <a:r>
              <a:rPr lang="fr-FR" dirty="0"/>
              <a:t>-dispute-</a:t>
            </a:r>
            <a:r>
              <a:rPr lang="fr-FR" dirty="0" err="1"/>
              <a:t>settlement</a:t>
            </a:r>
            <a:r>
              <a:rPr lang="fr-FR" dirty="0"/>
              <a:t>/country/175/</a:t>
            </a:r>
            <a:r>
              <a:rPr lang="fr-FR" dirty="0" err="1"/>
              <a:t>russian-federation</a:t>
            </a:r>
            <a:r>
              <a:rPr lang="fr-FR" dirty="0"/>
              <a:t>/</a:t>
            </a:r>
            <a:r>
              <a:rPr lang="fr-FR" dirty="0" err="1"/>
              <a:t>investor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9BAC-CAE3-3F4D-B85E-85A9E1BD85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1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9BAC-CAE3-3F4D-B85E-85A9E1BD85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9BAC-CAE3-3F4D-B85E-85A9E1BD85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6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474F5-6E8D-8948-9F93-A5FDF0F4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A4FA3-11DF-9B4F-A019-7C08AF565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2"/>
            <a:ext cx="8544243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6F9507-3CD4-D643-8CF4-5B616E379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2"/>
            <a:ext cx="8544243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AAD53-1BF3-C04B-8207-6519A417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29A6F668-2278-4191-89BB-0D2167D1D0BA}" type="datetime1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5DF4B9-F9A7-754C-8F48-BE5AE8E3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BE9BD-6434-4D41-9213-09C98A4B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9C46C543-69FC-4FE5-94FA-01951DF01A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29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0480" y="9778896"/>
            <a:ext cx="18114634" cy="64632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0625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4731" y="4483977"/>
            <a:ext cx="18114635" cy="1471813"/>
          </a:xfrm>
          <a:prstGeom prst="rect">
            <a:avLst/>
          </a:prstGeom>
        </p:spPr>
        <p:txBody>
          <a:bodyPr anchor="b"/>
          <a:lstStyle>
            <a:lvl1pPr>
              <a:defRPr sz="9564" spc="-191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90482" y="5955788"/>
            <a:ext cx="18114633" cy="3489417"/>
          </a:xfrm>
          <a:prstGeom prst="rect">
            <a:avLst/>
          </a:prstGeom>
        </p:spPr>
        <p:txBody>
          <a:bodyPr/>
          <a:lstStyle>
            <a:lvl1pPr marL="0" indent="0" defTabSz="680625">
              <a:lnSpc>
                <a:spcPct val="100000"/>
              </a:lnSpc>
              <a:spcBef>
                <a:spcPts val="0"/>
              </a:spcBef>
              <a:buSzTx/>
              <a:buNone/>
              <a:defRPr sz="4535" b="1"/>
            </a:lvl1pPr>
            <a:lvl2pPr marL="0" indent="376961" defTabSz="680625">
              <a:lnSpc>
                <a:spcPct val="100000"/>
              </a:lnSpc>
              <a:spcBef>
                <a:spcPts val="0"/>
              </a:spcBef>
              <a:buSzTx/>
              <a:buNone/>
              <a:defRPr sz="4535" b="1"/>
            </a:lvl2pPr>
            <a:lvl3pPr marL="0" indent="753923" defTabSz="680625">
              <a:lnSpc>
                <a:spcPct val="100000"/>
              </a:lnSpc>
              <a:spcBef>
                <a:spcPts val="0"/>
              </a:spcBef>
              <a:buSzTx/>
              <a:buNone/>
              <a:defRPr sz="4535" b="1"/>
            </a:lvl3pPr>
            <a:lvl4pPr marL="0" indent="1130884" defTabSz="680625">
              <a:lnSpc>
                <a:spcPct val="100000"/>
              </a:lnSpc>
              <a:spcBef>
                <a:spcPts val="0"/>
              </a:spcBef>
              <a:buSzTx/>
              <a:buNone/>
              <a:defRPr sz="4535" b="1"/>
            </a:lvl4pPr>
            <a:lvl5pPr marL="0" indent="1507846" defTabSz="680625">
              <a:lnSpc>
                <a:spcPct val="100000"/>
              </a:lnSpc>
              <a:spcBef>
                <a:spcPts val="0"/>
              </a:spcBef>
              <a:buSzTx/>
              <a:buNone/>
              <a:defRPr sz="4535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1350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4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2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png"/><Relationship Id="rId12" Type="http://schemas.openxmlformats.org/officeDocument/2006/relationships/diagramLayout" Target="../diagrams/layout8.xml"/><Relationship Id="rId17" Type="http://schemas.openxmlformats.org/officeDocument/2006/relationships/image" Target="../media/image34.svg"/><Relationship Id="rId2" Type="http://schemas.openxmlformats.org/officeDocument/2006/relationships/diagramData" Target="../diagrams/data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5" Type="http://schemas.microsoft.com/office/2007/relationships/diagramDrawing" Target="../diagrams/drawing8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svg"/><Relationship Id="rId14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12" Type="http://schemas.openxmlformats.org/officeDocument/2006/relationships/image" Target="../media/image34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2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177" y="1047088"/>
            <a:ext cx="5026024" cy="11832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3142" y="0"/>
            <a:ext cx="4690956" cy="1130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BF7BE-56E1-644D-A486-E577F612B8AB}"/>
              </a:ext>
            </a:extLst>
          </p:cNvPr>
          <p:cNvSpPr txBox="1"/>
          <p:nvPr/>
        </p:nvSpPr>
        <p:spPr>
          <a:xfrm>
            <a:off x="1365250" y="3815418"/>
            <a:ext cx="1546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Соглашения о поощрении и взаимной защите инвестиций: </a:t>
            </a:r>
          </a:p>
          <a:p>
            <a:pPr algn="just"/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в </a:t>
            </a: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текущих условиях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050" y="9464675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 торговых переговоров 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Апрель 2022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C3E14-AA9A-6641-9FAC-0AFEEB09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593581"/>
            <a:ext cx="18815050" cy="525358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4		</a:t>
            </a:r>
            <a:r>
              <a:rPr lang="ru-RU" sz="40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 являются ли действия иностранного государства нарушением  соглашения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49DBE39-AC89-EC45-8B90-6F6816F427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8811378"/>
              </p:ext>
            </p:extLst>
          </p:nvPr>
        </p:nvGraphicFramePr>
        <p:xfrm>
          <a:off x="3139791" y="3306580"/>
          <a:ext cx="8544243" cy="71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0C3D6C-DCDF-9F4C-8F81-F44A585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C543-69FC-4FE5-94FA-01951DF01AD1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CA238AD6-ACF9-DC42-B59B-73949CF28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468" y="4138159"/>
            <a:ext cx="1140067" cy="583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Изображение" descr="Изображение">
            <a:extLst>
              <a:ext uri="{FF2B5EF4-FFF2-40B4-BE49-F238E27FC236}">
                <a16:creationId xmlns:a16="http://schemas.microsoft.com/office/drawing/2014/main" id="{211DE6B5-ADE7-3746-A132-E6DED4E11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659" y="5553117"/>
            <a:ext cx="319616" cy="583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Изображение" descr="Изображение">
            <a:extLst>
              <a:ext uri="{FF2B5EF4-FFF2-40B4-BE49-F238E27FC236}">
                <a16:creationId xmlns:a16="http://schemas.microsoft.com/office/drawing/2014/main" id="{C5C3D5A2-120D-7D43-8313-0399D114C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826" y="6894167"/>
            <a:ext cx="583396" cy="583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>
            <a:extLst>
              <a:ext uri="{FF2B5EF4-FFF2-40B4-BE49-F238E27FC236}">
                <a16:creationId xmlns:a16="http://schemas.microsoft.com/office/drawing/2014/main" id="{5B4AE820-9409-D147-A32F-745F3B7E02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264" y="8396270"/>
            <a:ext cx="460562" cy="5833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85D4D4-359F-984F-A288-B5A2E5FB87C1}"/>
              </a:ext>
            </a:extLst>
          </p:cNvPr>
          <p:cNvSpPr txBox="1"/>
          <p:nvPr/>
        </p:nvSpPr>
        <p:spPr>
          <a:xfrm>
            <a:off x="12213229" y="3163541"/>
            <a:ext cx="6827413" cy="233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6" indent="-336556">
              <a:buFontTx/>
              <a:buChar char="-"/>
            </a:pPr>
            <a:endParaRPr lang="ru-RU" sz="1884" dirty="0"/>
          </a:p>
          <a:p>
            <a:pPr marL="336556" indent="-336556">
              <a:buFontTx/>
              <a:buChar char="-"/>
            </a:pPr>
            <a:endParaRPr lang="ru-RU" sz="2120" dirty="0">
              <a:sym typeface="Stem"/>
            </a:endParaRPr>
          </a:p>
          <a:p>
            <a:pPr marL="336556" indent="-336556">
              <a:buFontTx/>
              <a:buChar char="-"/>
            </a:pPr>
            <a:endParaRPr lang="ru-RU" sz="2120" dirty="0">
              <a:sym typeface="Stem"/>
            </a:endParaRPr>
          </a:p>
          <a:p>
            <a:r>
              <a:rPr lang="ru-RU" sz="2120" dirty="0">
                <a:sym typeface="Stem"/>
              </a:rPr>
              <a:t> </a:t>
            </a:r>
          </a:p>
          <a:p>
            <a:pPr algn="just"/>
            <a:r>
              <a:rPr lang="ru-RU" sz="212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 </a:t>
            </a:r>
            <a: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ин. государство национализировало Ваш завод/заморозило Ваши активы и не выплатило компенсацию, или выплатило не полностью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8FA0F-F699-D54A-A7B7-D2C2A14B1E5D}"/>
              </a:ext>
            </a:extLst>
          </p:cNvPr>
          <p:cNvSpPr txBox="1"/>
          <p:nvPr/>
        </p:nvSpPr>
        <p:spPr>
          <a:xfrm>
            <a:off x="12150840" y="6094419"/>
            <a:ext cx="7037910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2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</a:t>
            </a:r>
            <a:r>
              <a:rPr lang="ru-RU" sz="212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Ваша операция по переводу денежных средств была  заблокирована </a:t>
            </a:r>
          </a:p>
        </p:txBody>
      </p:sp>
      <p:sp>
        <p:nvSpPr>
          <p:cNvPr id="15" name="Декоративная галочка">
            <a:extLst>
              <a:ext uri="{FF2B5EF4-FFF2-40B4-BE49-F238E27FC236}">
                <a16:creationId xmlns:a16="http://schemas.microsoft.com/office/drawing/2014/main" id="{C693FECA-6836-2545-B441-1F2514A7AE87}"/>
              </a:ext>
            </a:extLst>
          </p:cNvPr>
          <p:cNvSpPr/>
          <p:nvPr/>
        </p:nvSpPr>
        <p:spPr>
          <a:xfrm>
            <a:off x="11737270" y="6113710"/>
            <a:ext cx="352687" cy="40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9834" tIns="59834" rIns="59834" bIns="59834" anchor="ctr"/>
          <a:lstStyle/>
          <a:p>
            <a:pPr defTabSz="97227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769"/>
          </a:p>
        </p:txBody>
      </p:sp>
      <p:sp>
        <p:nvSpPr>
          <p:cNvPr id="16" name="Декоративная галочка">
            <a:extLst>
              <a:ext uri="{FF2B5EF4-FFF2-40B4-BE49-F238E27FC236}">
                <a16:creationId xmlns:a16="http://schemas.microsoft.com/office/drawing/2014/main" id="{599726BC-1BCC-9F48-9305-078F17C58870}"/>
              </a:ext>
            </a:extLst>
          </p:cNvPr>
          <p:cNvSpPr/>
          <p:nvPr/>
        </p:nvSpPr>
        <p:spPr>
          <a:xfrm>
            <a:off x="11744917" y="7241362"/>
            <a:ext cx="352687" cy="40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9834" tIns="59834" rIns="59834" bIns="59834" anchor="ctr"/>
          <a:lstStyle/>
          <a:p>
            <a:pPr defTabSz="97227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769"/>
          </a:p>
        </p:txBody>
      </p:sp>
      <p:sp>
        <p:nvSpPr>
          <p:cNvPr id="17" name="Декоративная галочка">
            <a:extLst>
              <a:ext uri="{FF2B5EF4-FFF2-40B4-BE49-F238E27FC236}">
                <a16:creationId xmlns:a16="http://schemas.microsoft.com/office/drawing/2014/main" id="{03E29674-64E5-3145-8F76-8876EE6B4E09}"/>
              </a:ext>
            </a:extLst>
          </p:cNvPr>
          <p:cNvSpPr/>
          <p:nvPr/>
        </p:nvSpPr>
        <p:spPr>
          <a:xfrm>
            <a:off x="11790506" y="8775118"/>
            <a:ext cx="352687" cy="40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9834" tIns="59834" rIns="59834" bIns="59834" anchor="ctr"/>
          <a:lstStyle/>
          <a:p>
            <a:pPr defTabSz="97227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769"/>
          </a:p>
        </p:txBody>
      </p:sp>
      <p:sp>
        <p:nvSpPr>
          <p:cNvPr id="18" name="Декоративная галочка">
            <a:extLst>
              <a:ext uri="{FF2B5EF4-FFF2-40B4-BE49-F238E27FC236}">
                <a16:creationId xmlns:a16="http://schemas.microsoft.com/office/drawing/2014/main" id="{BF6DF65C-2CEF-4546-8170-4003EBC566BD}"/>
              </a:ext>
            </a:extLst>
          </p:cNvPr>
          <p:cNvSpPr/>
          <p:nvPr/>
        </p:nvSpPr>
        <p:spPr>
          <a:xfrm>
            <a:off x="11748649" y="4517007"/>
            <a:ext cx="352687" cy="40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9834" tIns="59834" rIns="59834" bIns="59834" anchor="ctr"/>
          <a:lstStyle/>
          <a:p>
            <a:pPr defTabSz="97227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769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2427B-9E67-484B-9873-00EBF691FE00}"/>
              </a:ext>
            </a:extLst>
          </p:cNvPr>
          <p:cNvSpPr txBox="1"/>
          <p:nvPr/>
        </p:nvSpPr>
        <p:spPr>
          <a:xfrm>
            <a:off x="12143193" y="7241362"/>
            <a:ext cx="7053204" cy="107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2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 </a:t>
            </a:r>
            <a: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компании, в которую Вы инвестировали, </a:t>
            </a:r>
            <a:b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были предоставлены льготы, которые были предоставлены др. компаниям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E3E237-B1C0-4942-B98F-2CE9060EE8E9}"/>
              </a:ext>
            </a:extLst>
          </p:cNvPr>
          <p:cNvSpPr txBox="1"/>
          <p:nvPr/>
        </p:nvSpPr>
        <p:spPr>
          <a:xfrm>
            <a:off x="12179001" y="8644707"/>
            <a:ext cx="6946732" cy="74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2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 </a:t>
            </a:r>
            <a:r>
              <a:rPr lang="ru-RU" sz="212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 гос. органы отказались рассматривать обращения о нарушении Ваших прав </a:t>
            </a:r>
          </a:p>
        </p:txBody>
      </p:sp>
    </p:spTree>
    <p:extLst>
      <p:ext uri="{BB962C8B-B14F-4D97-AF65-F5344CB8AC3E}">
        <p14:creationId xmlns:p14="http://schemas.microsoft.com/office/powerpoint/2010/main" val="295542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BFEC4E3-6D9A-5D49-BDE3-1955AC5179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049186"/>
              </p:ext>
            </p:extLst>
          </p:nvPr>
        </p:nvGraphicFramePr>
        <p:xfrm>
          <a:off x="-996950" y="481002"/>
          <a:ext cx="14090650" cy="1040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1AD49B-0038-204A-9B3A-46533AA65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74" y="3350552"/>
            <a:ext cx="6033151" cy="1477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823C2A-1D74-AB44-AE32-84B3A8DD7FDF}"/>
              </a:ext>
            </a:extLst>
          </p:cNvPr>
          <p:cNvSpPr txBox="1"/>
          <p:nvPr/>
        </p:nvSpPr>
        <p:spPr>
          <a:xfrm>
            <a:off x="11851097" y="3697839"/>
            <a:ext cx="599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tem"/>
              </a:rPr>
              <a:t>иностранное государство НЕ выплатило  компенсацию ущерба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D91FD-278A-8243-9801-FCC75B299E4C}"/>
              </a:ext>
            </a:extLst>
          </p:cNvPr>
          <p:cNvSpPr txBox="1"/>
          <p:nvPr/>
        </p:nvSpPr>
        <p:spPr>
          <a:xfrm>
            <a:off x="9994809" y="5660790"/>
            <a:ext cx="9829800" cy="85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5C1D45-7C9D-9340-8D70-72F554D97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74" y="7216247"/>
            <a:ext cx="6033151" cy="1477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4D7350-AEC7-5A46-B196-B2223270916A}"/>
              </a:ext>
            </a:extLst>
          </p:cNvPr>
          <p:cNvSpPr txBox="1"/>
          <p:nvPr/>
        </p:nvSpPr>
        <p:spPr>
          <a:xfrm>
            <a:off x="11851097" y="7539412"/>
            <a:ext cx="599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tem"/>
              </a:rPr>
              <a:t>компенсация НЕ соответствует причиненному Вам ущербу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FD456-6B31-4343-B953-F7AACD47CDB5}"/>
              </a:ext>
            </a:extLst>
          </p:cNvPr>
          <p:cNvSpPr txBox="1"/>
          <p:nvPr/>
        </p:nvSpPr>
        <p:spPr>
          <a:xfrm>
            <a:off x="856" y="1692275"/>
            <a:ext cx="20103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Справедливый и равноправный режим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2A38A-E0AA-274D-818A-C1EF92C261E8}"/>
              </a:ext>
            </a:extLst>
          </p:cNvPr>
          <p:cNvSpPr txBox="1"/>
          <p:nvPr/>
        </p:nvSpPr>
        <p:spPr>
          <a:xfrm>
            <a:off x="3575050" y="3368675"/>
            <a:ext cx="1501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предсказуемое и прозрачное применение законодательства к инвестору;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инвестору доступа к правосудию;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физической целостности и 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неприкосновенности инвестиции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таких разумных ожиданий 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инвестора.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3D004-F186-094E-B57C-17FC0181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556" y="1045980"/>
            <a:ext cx="20104100" cy="738664"/>
          </a:xfrm>
        </p:spPr>
        <p:txBody>
          <a:bodyPr/>
          <a:lstStyle/>
          <a:p>
            <a:pPr algn="l"/>
            <a:r>
              <a:rPr lang="ru-RU" sz="48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5 </a:t>
            </a:r>
            <a:r>
              <a:rPr lang="ru-RU" sz="4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разрешения спора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2CFEE7B-4DEF-B642-A8A9-5D0C5ED93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2773871"/>
              </p:ext>
            </p:extLst>
          </p:nvPr>
        </p:nvGraphicFramePr>
        <p:xfrm>
          <a:off x="767885" y="2225675"/>
          <a:ext cx="19348450" cy="86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F5712-A655-9F4A-814A-20DAF00FA6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8284" y="8947943"/>
            <a:ext cx="1009650" cy="1009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0A6228-3296-9B42-9143-003C79463F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823" y="6034087"/>
            <a:ext cx="1009650" cy="1009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908D6A-14EC-0D4F-9F44-9E64BD63D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91635" y="317738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0C527E9-3970-934E-8A40-11FA01EB19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5302051"/>
              </p:ext>
            </p:extLst>
          </p:nvPr>
        </p:nvGraphicFramePr>
        <p:xfrm>
          <a:off x="2037612" y="4854413"/>
          <a:ext cx="8319238" cy="612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7E1893D-0CA4-1F49-9B9F-93EC6361E9A7}"/>
              </a:ext>
            </a:extLst>
          </p:cNvPr>
          <p:cNvSpPr txBox="1">
            <a:spLocks/>
          </p:cNvSpPr>
          <p:nvPr/>
        </p:nvSpPr>
        <p:spPr>
          <a:xfrm>
            <a:off x="2127250" y="1082734"/>
            <a:ext cx="1684271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 не исполнять арбитражное решение</a:t>
            </a: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B7760287-D744-7547-A6A8-9CF78173A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850" y="898368"/>
            <a:ext cx="914400" cy="9387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8331DB-BBA9-BA4E-A870-D757F7A700F1}"/>
              </a:ext>
            </a:extLst>
          </p:cNvPr>
          <p:cNvSpPr txBox="1"/>
          <p:nvPr/>
        </p:nvSpPr>
        <p:spPr>
          <a:xfrm>
            <a:off x="10925046" y="3919198"/>
            <a:ext cx="875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Основания, которые суд применяет по своей инициативе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58A0C2-624B-224B-82BE-CEBF5E17F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60266" y="5142978"/>
            <a:ext cx="945955" cy="9459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2F1A01-AB0F-9F4E-A975-C7BF6B1EB2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09309" y="6312445"/>
            <a:ext cx="945955" cy="9459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BC91187-7192-8A4E-BD52-52A734EA7E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63088" y="7433223"/>
            <a:ext cx="945955" cy="9459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B2F05C3-4C38-6149-AB32-48AFC85A7F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669352" y="8593314"/>
            <a:ext cx="985912" cy="9859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545A883-99BE-6A49-B8D6-D5CDB20BBA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60265" y="9714091"/>
            <a:ext cx="945955" cy="945955"/>
          </a:xfrm>
          <a:prstGeom prst="rect">
            <a:avLst/>
          </a:prstGeom>
        </p:spPr>
      </p:pic>
      <p:graphicFrame>
        <p:nvGraphicFramePr>
          <p:cNvPr id="29" name="Объект 5">
            <a:extLst>
              <a:ext uri="{FF2B5EF4-FFF2-40B4-BE49-F238E27FC236}">
                <a16:creationId xmlns:a16="http://schemas.microsoft.com/office/drawing/2014/main" id="{0417CD3E-D21E-7547-BD74-E589DFBB7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564476"/>
              </p:ext>
            </p:extLst>
          </p:nvPr>
        </p:nvGraphicFramePr>
        <p:xfrm>
          <a:off x="11057892" y="4778467"/>
          <a:ext cx="8319238" cy="612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C3FCBE0-5F65-A24C-91B0-862466D6E6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041612" y="5424283"/>
            <a:ext cx="2270758" cy="22646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D33132-B34A-6F41-A52A-E43912E471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064041" y="8074689"/>
            <a:ext cx="2270758" cy="2264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85117CD-0D8C-504C-924F-BFD6344BB662}"/>
              </a:ext>
            </a:extLst>
          </p:cNvPr>
          <p:cNvSpPr txBox="1"/>
          <p:nvPr/>
        </p:nvSpPr>
        <p:spPr>
          <a:xfrm>
            <a:off x="1950346" y="3745832"/>
            <a:ext cx="875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Основания, которые суд применяет по запросу проигравшей стороны 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9B74EE1-DD1D-D247-BAAD-E407BC9B8D65}"/>
              </a:ext>
            </a:extLst>
          </p:cNvPr>
          <p:cNvGrpSpPr/>
          <p:nvPr/>
        </p:nvGrpSpPr>
        <p:grpSpPr>
          <a:xfrm>
            <a:off x="5113484" y="2418875"/>
            <a:ext cx="1083747" cy="1172483"/>
            <a:chOff x="8262131" y="1215879"/>
            <a:chExt cx="1042182" cy="1042182"/>
          </a:xfrm>
        </p:grpSpPr>
        <p:sp>
          <p:nvSpPr>
            <p:cNvPr id="37" name="Стрелка вниз 36">
              <a:extLst>
                <a:ext uri="{FF2B5EF4-FFF2-40B4-BE49-F238E27FC236}">
                  <a16:creationId xmlns:a16="http://schemas.microsoft.com/office/drawing/2014/main" id="{64BBDD09-9B1F-3649-9454-BEC16B916555}"/>
                </a:ext>
              </a:extLst>
            </p:cNvPr>
            <p:cNvSpPr/>
            <p:nvPr/>
          </p:nvSpPr>
          <p:spPr>
            <a:xfrm>
              <a:off x="8262131" y="1215879"/>
              <a:ext cx="1042182" cy="10421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трелка вниз 4">
              <a:extLst>
                <a:ext uri="{FF2B5EF4-FFF2-40B4-BE49-F238E27FC236}">
                  <a16:creationId xmlns:a16="http://schemas.microsoft.com/office/drawing/2014/main" id="{8605A4F6-3BF2-894F-BDFB-EC18A288970A}"/>
                </a:ext>
              </a:extLst>
            </p:cNvPr>
            <p:cNvSpPr txBox="1"/>
            <p:nvPr/>
          </p:nvSpPr>
          <p:spPr>
            <a:xfrm>
              <a:off x="8496622" y="1215879"/>
              <a:ext cx="573200" cy="78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DA3AAA0-A2F6-4A45-A95A-F8961D057D40}"/>
              </a:ext>
            </a:extLst>
          </p:cNvPr>
          <p:cNvGrpSpPr/>
          <p:nvPr/>
        </p:nvGrpSpPr>
        <p:grpSpPr>
          <a:xfrm>
            <a:off x="14625515" y="2313134"/>
            <a:ext cx="1083747" cy="1172483"/>
            <a:chOff x="8262131" y="1215879"/>
            <a:chExt cx="1042182" cy="1042182"/>
          </a:xfrm>
        </p:grpSpPr>
        <p:sp>
          <p:nvSpPr>
            <p:cNvPr id="40" name="Стрелка вниз 39">
              <a:extLst>
                <a:ext uri="{FF2B5EF4-FFF2-40B4-BE49-F238E27FC236}">
                  <a16:creationId xmlns:a16="http://schemas.microsoft.com/office/drawing/2014/main" id="{3095E730-5E38-9B40-8F08-8D6FB77C71C7}"/>
                </a:ext>
              </a:extLst>
            </p:cNvPr>
            <p:cNvSpPr/>
            <p:nvPr/>
          </p:nvSpPr>
          <p:spPr>
            <a:xfrm>
              <a:off x="8262131" y="1215879"/>
              <a:ext cx="1042182" cy="10421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трелка вниз 4">
              <a:extLst>
                <a:ext uri="{FF2B5EF4-FFF2-40B4-BE49-F238E27FC236}">
                  <a16:creationId xmlns:a16="http://schemas.microsoft.com/office/drawing/2014/main" id="{76C6D48B-208D-3848-A5D1-12F2FB28ADE6}"/>
                </a:ext>
              </a:extLst>
            </p:cNvPr>
            <p:cNvSpPr txBox="1"/>
            <p:nvPr/>
          </p:nvSpPr>
          <p:spPr>
            <a:xfrm>
              <a:off x="8496622" y="1215879"/>
              <a:ext cx="573200" cy="78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6B6769F-A4A8-0247-AAAC-853A9F8D6D4C}"/>
              </a:ext>
            </a:extLst>
          </p:cNvPr>
          <p:cNvSpPr txBox="1"/>
          <p:nvPr/>
        </p:nvSpPr>
        <p:spPr>
          <a:xfrm>
            <a:off x="5953388" y="2608687"/>
            <a:ext cx="891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Нью-Йоркской Конвенции 1958 года</a:t>
            </a:r>
          </a:p>
        </p:txBody>
      </p:sp>
    </p:spTree>
    <p:extLst>
      <p:ext uri="{BB962C8B-B14F-4D97-AF65-F5344CB8AC3E}">
        <p14:creationId xmlns:p14="http://schemas.microsoft.com/office/powerpoint/2010/main" val="207581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BE5FE30-83E1-5C47-B590-B5B53B0C0F80}"/>
              </a:ext>
            </a:extLst>
          </p:cNvPr>
          <p:cNvSpPr txBox="1">
            <a:spLocks/>
          </p:cNvSpPr>
          <p:nvPr/>
        </p:nvSpPr>
        <p:spPr>
          <a:xfrm>
            <a:off x="1" y="1194178"/>
            <a:ext cx="201040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Иммунитет от исполнения арбитражного решения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8F1F5-3F35-A645-AB75-929B80F7AB1A}"/>
              </a:ext>
            </a:extLst>
          </p:cNvPr>
          <p:cNvSpPr txBox="1"/>
          <p:nvPr/>
        </p:nvSpPr>
        <p:spPr>
          <a:xfrm>
            <a:off x="2913156" y="6950075"/>
            <a:ext cx="149874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 </a:t>
            </a: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«Татнефть» против Украины </a:t>
            </a:r>
          </a:p>
          <a:p>
            <a:pPr algn="just"/>
            <a:endParaRPr lang="ru-RU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Украина заявила, что обращение взыскания на Национальный культурный центр Украины </a:t>
            </a:r>
            <a:b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Москве будет противоречить российскому публичному порядку – здание защищено дипломатическим иммунитетом. Арбитражный суд г. Москвы отказался обратить взыскание на это здание со ссылкой на статью 256.1 АПК РФ. </a:t>
            </a:r>
          </a:p>
        </p:txBody>
      </p:sp>
      <p:pic>
        <p:nvPicPr>
          <p:cNvPr id="13" name="object 24">
            <a:extLst>
              <a:ext uri="{FF2B5EF4-FFF2-40B4-BE49-F238E27FC236}">
                <a16:creationId xmlns:a16="http://schemas.microsoft.com/office/drawing/2014/main" id="{F65500B1-0CEE-F244-8388-CF8F02667B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250" y="1194178"/>
            <a:ext cx="967119" cy="963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2D65CB-0FCF-AE44-B0EA-9FEF8BF25582}"/>
              </a:ext>
            </a:extLst>
          </p:cNvPr>
          <p:cNvSpPr txBox="1"/>
          <p:nvPr/>
        </p:nvSpPr>
        <p:spPr>
          <a:xfrm>
            <a:off x="2913156" y="2158132"/>
            <a:ext cx="14987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Проигравшее государство может возражать, что принудительное взыскание его имущества по арбитражному решению нарушает иммунитет. Такой аргумент может быть представлен как нарушение публичного порядка страны исполнения согласно </a:t>
            </a:r>
            <a: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статье </a:t>
            </a: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Нью-Йоркской Конвенции 1958 года или как нарушение процессуального законодательства страны исполнения. </a:t>
            </a:r>
          </a:p>
          <a:p>
            <a:pPr algn="just"/>
            <a:endParaRPr lang="ru-RU" sz="2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согласно статье 256.1 АПК РФ обращение взыскания на имущество ин. гос-ва осуществляется с учетом закона «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юрисдикционных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иммунитетах иностранного государства и имущества иностранного государства  в Российской Федерации» </a:t>
            </a:r>
            <a:b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№297-ФЗ. </a:t>
            </a:r>
            <a:endParaRPr lang="ru-RU" sz="2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5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39D3-2124-AE4E-84A7-038067C15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650" y="5100280"/>
            <a:ext cx="15630843" cy="1477328"/>
          </a:xfrm>
        </p:spPr>
        <p:txBody>
          <a:bodyPr/>
          <a:lstStyle/>
          <a:p>
            <a:pPr algn="ctr"/>
            <a:r>
              <a:rPr lang="ru-RU" sz="96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Спасибо!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AA0E4E94-7C79-E244-984F-F42220BAFC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3142" y="0"/>
            <a:ext cx="4690956" cy="11308556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A39DE42-A05B-1744-8515-EA14846E6A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" y="625475"/>
            <a:ext cx="5026024" cy="11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292" y="5485066"/>
            <a:ext cx="13405903" cy="816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08" y="2327074"/>
            <a:ext cx="15884989" cy="16512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3" y="5261568"/>
            <a:ext cx="15915745" cy="16543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78" y="8155077"/>
            <a:ext cx="15915745" cy="1654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EFD456-6B31-4343-B953-F7AACD47CDB5}"/>
              </a:ext>
            </a:extLst>
          </p:cNvPr>
          <p:cNvSpPr txBox="1"/>
          <p:nvPr/>
        </p:nvSpPr>
        <p:spPr>
          <a:xfrm>
            <a:off x="123578" y="1073738"/>
            <a:ext cx="2010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участия </a:t>
            </a:r>
            <a:r>
              <a:rPr lang="ru-RU" sz="4000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российских лиц в </a:t>
            </a:r>
            <a:r>
              <a:rPr lang="ru-RU" sz="40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инвестиционном арбитраже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2A38A-E0AA-274D-818A-C1EF92C261E8}"/>
              </a:ext>
            </a:extLst>
          </p:cNvPr>
          <p:cNvSpPr txBox="1"/>
          <p:nvPr/>
        </p:nvSpPr>
        <p:spPr>
          <a:xfrm>
            <a:off x="2704913" y="8659110"/>
            <a:ext cx="1533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споров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находится на рассмотрении в инвестиционном арбитраже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61A08-852D-5447-82C9-52517D159FAC}"/>
              </a:ext>
            </a:extLst>
          </p:cNvPr>
          <p:cNvSpPr txBox="1"/>
          <p:nvPr/>
        </p:nvSpPr>
        <p:spPr>
          <a:xfrm>
            <a:off x="2736850" y="2454275"/>
            <a:ext cx="1505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32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известных завершенных споров с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участием российских инвесторов были решены </a:t>
            </a:r>
            <a:r>
              <a:rPr lang="ru-RU" sz="32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пользу </a:t>
            </a:r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инвесторов,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спорам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мировое, по </a:t>
            </a:r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спорам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решение </a:t>
            </a:r>
            <a:r>
              <a:rPr lang="ru-RU" sz="32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пользу государства</a:t>
            </a:r>
            <a:endParaRPr lang="ru-RU" sz="3200" b="1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8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636" y="5267273"/>
            <a:ext cx="160989" cy="24426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044" y="5322481"/>
            <a:ext cx="178986" cy="2483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9641" y="5398985"/>
            <a:ext cx="180786" cy="253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99850" y="5371272"/>
            <a:ext cx="199110" cy="2442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38020" y="5322154"/>
            <a:ext cx="178495" cy="24868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871147" y="4467926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186381" y="0"/>
                </a:moveTo>
                <a:lnTo>
                  <a:pt x="136834" y="6657"/>
                </a:lnTo>
                <a:lnTo>
                  <a:pt x="92311" y="25446"/>
                </a:lnTo>
                <a:lnTo>
                  <a:pt x="54589" y="54589"/>
                </a:lnTo>
                <a:lnTo>
                  <a:pt x="25446" y="92311"/>
                </a:lnTo>
                <a:lnTo>
                  <a:pt x="6657" y="136834"/>
                </a:lnTo>
                <a:lnTo>
                  <a:pt x="0" y="186381"/>
                </a:lnTo>
                <a:lnTo>
                  <a:pt x="6657" y="235929"/>
                </a:lnTo>
                <a:lnTo>
                  <a:pt x="25446" y="280452"/>
                </a:lnTo>
                <a:lnTo>
                  <a:pt x="54589" y="318173"/>
                </a:lnTo>
                <a:lnTo>
                  <a:pt x="92311" y="347316"/>
                </a:lnTo>
                <a:lnTo>
                  <a:pt x="136834" y="366105"/>
                </a:lnTo>
                <a:lnTo>
                  <a:pt x="186381" y="372763"/>
                </a:lnTo>
                <a:lnTo>
                  <a:pt x="235929" y="366105"/>
                </a:lnTo>
                <a:lnTo>
                  <a:pt x="280452" y="347316"/>
                </a:lnTo>
                <a:lnTo>
                  <a:pt x="318173" y="318173"/>
                </a:lnTo>
                <a:lnTo>
                  <a:pt x="347316" y="280452"/>
                </a:lnTo>
                <a:lnTo>
                  <a:pt x="366105" y="235929"/>
                </a:lnTo>
                <a:lnTo>
                  <a:pt x="372763" y="186381"/>
                </a:lnTo>
                <a:lnTo>
                  <a:pt x="366105" y="136834"/>
                </a:lnTo>
                <a:lnTo>
                  <a:pt x="347316" y="92311"/>
                </a:lnTo>
                <a:lnTo>
                  <a:pt x="318173" y="54589"/>
                </a:lnTo>
                <a:lnTo>
                  <a:pt x="280452" y="25446"/>
                </a:lnTo>
                <a:lnTo>
                  <a:pt x="235929" y="6657"/>
                </a:lnTo>
                <a:lnTo>
                  <a:pt x="186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7653D-CA67-5548-B263-0D5593C450A9}"/>
              </a:ext>
            </a:extLst>
          </p:cNvPr>
          <p:cNvSpPr txBox="1"/>
          <p:nvPr/>
        </p:nvSpPr>
        <p:spPr>
          <a:xfrm>
            <a:off x="13413182" y="5700842"/>
            <a:ext cx="342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Инициировать </a:t>
            </a:r>
            <a:r>
              <a:rPr lang="ru-RU" sz="24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 </a:t>
            </a:r>
            <a:endParaRPr lang="ru-RU" sz="2400" b="1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5F659-BBEB-8042-A270-6CD9F1514D8B}"/>
              </a:ext>
            </a:extLst>
          </p:cNvPr>
          <p:cNvSpPr txBox="1"/>
          <p:nvPr/>
        </p:nvSpPr>
        <p:spPr>
          <a:xfrm>
            <a:off x="9749798" y="5780441"/>
            <a:ext cx="3761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считаются ли действия 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государства </a:t>
            </a:r>
          </a:p>
          <a:p>
            <a:pPr algn="ctr"/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нарушением 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7152C-5159-424C-8095-41D09BC061B8}"/>
              </a:ext>
            </a:extLst>
          </p:cNvPr>
          <p:cNvSpPr txBox="1"/>
          <p:nvPr/>
        </p:nvSpPr>
        <p:spPr>
          <a:xfrm>
            <a:off x="5836020" y="5774935"/>
            <a:ext cx="4088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 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считаются ли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Ваши активы </a:t>
            </a:r>
          </a:p>
          <a:p>
            <a:pPr algn="ctr"/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инвестицией 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понимании 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1587B-589B-C04A-8C4A-5A414DB2594F}"/>
              </a:ext>
            </a:extLst>
          </p:cNvPr>
          <p:cNvSpPr txBox="1"/>
          <p:nvPr/>
        </p:nvSpPr>
        <p:spPr>
          <a:xfrm>
            <a:off x="3194051" y="5759273"/>
            <a:ext cx="2515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 считаетесь ли Вы </a:t>
            </a:r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инвестором</a:t>
            </a:r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</a:t>
            </a:r>
          </a:p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понимании соглашения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910BD-2AC9-0741-827E-633DA82F83B6}"/>
              </a:ext>
            </a:extLst>
          </p:cNvPr>
          <p:cNvSpPr txBox="1"/>
          <p:nvPr/>
        </p:nvSpPr>
        <p:spPr>
          <a:xfrm>
            <a:off x="85030" y="565467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применимое соглашение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784A7D-2274-0C49-9C65-81B1067B3BD2}"/>
              </a:ext>
            </a:extLst>
          </p:cNvPr>
          <p:cNvSpPr txBox="1"/>
          <p:nvPr/>
        </p:nvSpPr>
        <p:spPr>
          <a:xfrm>
            <a:off x="0" y="2440667"/>
            <a:ext cx="2010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защитить свои активы в инвестиционном арбитраже?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D8FF2-5186-CD4F-9DCF-1D9F6A8827B6}"/>
              </a:ext>
            </a:extLst>
          </p:cNvPr>
          <p:cNvSpPr txBox="1"/>
          <p:nvPr/>
        </p:nvSpPr>
        <p:spPr>
          <a:xfrm>
            <a:off x="16376909" y="5695743"/>
            <a:ext cx="3602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Обратиться за </a:t>
            </a:r>
            <a:r>
              <a:rPr lang="ru-RU" sz="24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исполнением</a:t>
            </a:r>
            <a:r>
              <a:rPr lang="ru-RU" sz="2400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решения </a:t>
            </a:r>
            <a:endParaRPr lang="ru-RU" sz="24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8623C-76C8-7B47-BDB4-F0C2677B0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5" y="4163523"/>
            <a:ext cx="18695530" cy="840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0C247-A1D8-1444-8082-D940353220DE}"/>
              </a:ext>
            </a:extLst>
          </p:cNvPr>
          <p:cNvSpPr txBox="1"/>
          <p:nvPr/>
        </p:nvSpPr>
        <p:spPr>
          <a:xfrm>
            <a:off x="17913225" y="523407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0966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07429" y="1280509"/>
            <a:ext cx="1997710" cy="498475"/>
          </a:xfrm>
          <a:custGeom>
            <a:avLst/>
            <a:gdLst/>
            <a:ahLst/>
            <a:cxnLst/>
            <a:rect l="l" t="t" r="r" b="b"/>
            <a:pathLst>
              <a:path w="1997710" h="498475">
                <a:moveTo>
                  <a:pt x="122051" y="1308"/>
                </a:moveTo>
                <a:lnTo>
                  <a:pt x="0" y="1308"/>
                </a:lnTo>
                <a:lnTo>
                  <a:pt x="0" y="488532"/>
                </a:lnTo>
                <a:lnTo>
                  <a:pt x="629234" y="488532"/>
                </a:lnTo>
                <a:lnTo>
                  <a:pt x="629234" y="396584"/>
                </a:lnTo>
                <a:lnTo>
                  <a:pt x="122051" y="396584"/>
                </a:lnTo>
                <a:lnTo>
                  <a:pt x="122051" y="1308"/>
                </a:lnTo>
                <a:close/>
              </a:path>
              <a:path w="1997710" h="498475">
                <a:moveTo>
                  <a:pt x="375643" y="1308"/>
                </a:moveTo>
                <a:lnTo>
                  <a:pt x="253591" y="1308"/>
                </a:lnTo>
                <a:lnTo>
                  <a:pt x="253591" y="396584"/>
                </a:lnTo>
                <a:lnTo>
                  <a:pt x="375643" y="396584"/>
                </a:lnTo>
                <a:lnTo>
                  <a:pt x="375643" y="1308"/>
                </a:lnTo>
                <a:close/>
              </a:path>
              <a:path w="1997710" h="498475">
                <a:moveTo>
                  <a:pt x="629234" y="1308"/>
                </a:moveTo>
                <a:lnTo>
                  <a:pt x="507183" y="1308"/>
                </a:lnTo>
                <a:lnTo>
                  <a:pt x="507183" y="396584"/>
                </a:lnTo>
                <a:lnTo>
                  <a:pt x="629234" y="396584"/>
                </a:lnTo>
                <a:lnTo>
                  <a:pt x="629234" y="1308"/>
                </a:lnTo>
                <a:close/>
              </a:path>
              <a:path w="1997710" h="498475">
                <a:moveTo>
                  <a:pt x="1032248" y="191420"/>
                </a:moveTo>
                <a:lnTo>
                  <a:pt x="837343" y="191420"/>
                </a:lnTo>
                <a:lnTo>
                  <a:pt x="858346" y="192157"/>
                </a:lnTo>
                <a:lnTo>
                  <a:pt x="876527" y="194365"/>
                </a:lnTo>
                <a:lnTo>
                  <a:pt x="914300" y="210113"/>
                </a:lnTo>
                <a:lnTo>
                  <a:pt x="927000" y="245084"/>
                </a:lnTo>
                <a:lnTo>
                  <a:pt x="927000" y="247047"/>
                </a:lnTo>
                <a:lnTo>
                  <a:pt x="902541" y="248847"/>
                </a:lnTo>
                <a:lnTo>
                  <a:pt x="878899" y="250974"/>
                </a:lnTo>
                <a:lnTo>
                  <a:pt x="834071" y="256209"/>
                </a:lnTo>
                <a:lnTo>
                  <a:pt x="793905" y="264389"/>
                </a:lnTo>
                <a:lnTo>
                  <a:pt x="745314" y="285168"/>
                </a:lnTo>
                <a:lnTo>
                  <a:pt x="712674" y="317071"/>
                </a:lnTo>
                <a:lnTo>
                  <a:pt x="697336" y="363699"/>
                </a:lnTo>
                <a:lnTo>
                  <a:pt x="696313" y="383168"/>
                </a:lnTo>
                <a:lnTo>
                  <a:pt x="698318" y="406973"/>
                </a:lnTo>
                <a:lnTo>
                  <a:pt x="714351" y="448202"/>
                </a:lnTo>
                <a:lnTo>
                  <a:pt x="745600" y="479942"/>
                </a:lnTo>
                <a:lnTo>
                  <a:pt x="786175" y="496303"/>
                </a:lnTo>
                <a:lnTo>
                  <a:pt x="809530" y="498348"/>
                </a:lnTo>
                <a:lnTo>
                  <a:pt x="821882" y="498103"/>
                </a:lnTo>
                <a:lnTo>
                  <a:pt x="864993" y="489595"/>
                </a:lnTo>
                <a:lnTo>
                  <a:pt x="900087" y="471189"/>
                </a:lnTo>
                <a:lnTo>
                  <a:pt x="926346" y="449593"/>
                </a:lnTo>
                <a:lnTo>
                  <a:pt x="1040217" y="449593"/>
                </a:lnTo>
                <a:lnTo>
                  <a:pt x="1040217" y="418835"/>
                </a:lnTo>
                <a:lnTo>
                  <a:pt x="867120" y="418835"/>
                </a:lnTo>
                <a:lnTo>
                  <a:pt x="854358" y="418242"/>
                </a:lnTo>
                <a:lnTo>
                  <a:pt x="815583" y="395521"/>
                </a:lnTo>
                <a:lnTo>
                  <a:pt x="812148" y="373679"/>
                </a:lnTo>
                <a:lnTo>
                  <a:pt x="812659" y="365294"/>
                </a:lnTo>
                <a:lnTo>
                  <a:pt x="836770" y="332471"/>
                </a:lnTo>
                <a:lnTo>
                  <a:pt x="879227" y="321325"/>
                </a:lnTo>
                <a:lnTo>
                  <a:pt x="926346" y="316089"/>
                </a:lnTo>
                <a:lnTo>
                  <a:pt x="1040217" y="316089"/>
                </a:lnTo>
                <a:lnTo>
                  <a:pt x="1040217" y="238539"/>
                </a:lnTo>
                <a:lnTo>
                  <a:pt x="1037497" y="208231"/>
                </a:lnTo>
                <a:lnTo>
                  <a:pt x="1032248" y="191420"/>
                </a:lnTo>
                <a:close/>
              </a:path>
              <a:path w="1997710" h="498475">
                <a:moveTo>
                  <a:pt x="1040217" y="449593"/>
                </a:moveTo>
                <a:lnTo>
                  <a:pt x="926346" y="449593"/>
                </a:lnTo>
                <a:lnTo>
                  <a:pt x="926346" y="488532"/>
                </a:lnTo>
                <a:lnTo>
                  <a:pt x="1040217" y="488532"/>
                </a:lnTo>
                <a:lnTo>
                  <a:pt x="1040217" y="449593"/>
                </a:lnTo>
                <a:close/>
              </a:path>
              <a:path w="1997710" h="498475">
                <a:moveTo>
                  <a:pt x="1040217" y="316089"/>
                </a:moveTo>
                <a:lnTo>
                  <a:pt x="926346" y="316089"/>
                </a:lnTo>
                <a:lnTo>
                  <a:pt x="926346" y="392658"/>
                </a:lnTo>
                <a:lnTo>
                  <a:pt x="919781" y="398527"/>
                </a:lnTo>
                <a:lnTo>
                  <a:pt x="882335" y="417117"/>
                </a:lnTo>
                <a:lnTo>
                  <a:pt x="867120" y="418835"/>
                </a:lnTo>
                <a:lnTo>
                  <a:pt x="1040217" y="418835"/>
                </a:lnTo>
                <a:lnTo>
                  <a:pt x="1040217" y="316089"/>
                </a:lnTo>
                <a:close/>
              </a:path>
              <a:path w="1997710" h="498475">
                <a:moveTo>
                  <a:pt x="858612" y="110598"/>
                </a:moveTo>
                <a:lnTo>
                  <a:pt x="820164" y="112316"/>
                </a:lnTo>
                <a:lnTo>
                  <a:pt x="782044" y="117470"/>
                </a:lnTo>
                <a:lnTo>
                  <a:pt x="736888" y="126366"/>
                </a:lnTo>
                <a:lnTo>
                  <a:pt x="727072" y="128922"/>
                </a:lnTo>
                <a:lnTo>
                  <a:pt x="727072" y="217598"/>
                </a:lnTo>
                <a:lnTo>
                  <a:pt x="736888" y="217598"/>
                </a:lnTo>
                <a:lnTo>
                  <a:pt x="749895" y="212137"/>
                </a:lnTo>
                <a:lnTo>
                  <a:pt x="763065" y="207208"/>
                </a:lnTo>
                <a:lnTo>
                  <a:pt x="803047" y="195654"/>
                </a:lnTo>
                <a:lnTo>
                  <a:pt x="837343" y="191420"/>
                </a:lnTo>
                <a:lnTo>
                  <a:pt x="1032248" y="191420"/>
                </a:lnTo>
                <a:lnTo>
                  <a:pt x="1029337" y="182095"/>
                </a:lnTo>
                <a:lnTo>
                  <a:pt x="996697" y="142338"/>
                </a:lnTo>
                <a:lnTo>
                  <a:pt x="940579" y="118533"/>
                </a:lnTo>
                <a:lnTo>
                  <a:pt x="902827" y="112582"/>
                </a:lnTo>
                <a:lnTo>
                  <a:pt x="858612" y="110598"/>
                </a:lnTo>
                <a:close/>
              </a:path>
              <a:path w="1997710" h="498475">
                <a:moveTo>
                  <a:pt x="1411933" y="121069"/>
                </a:moveTo>
                <a:lnTo>
                  <a:pt x="1124965" y="121069"/>
                </a:lnTo>
                <a:lnTo>
                  <a:pt x="1124965" y="488532"/>
                </a:lnTo>
                <a:lnTo>
                  <a:pt x="1239491" y="488532"/>
                </a:lnTo>
                <a:lnTo>
                  <a:pt x="1239491" y="201564"/>
                </a:lnTo>
                <a:lnTo>
                  <a:pt x="1411933" y="201564"/>
                </a:lnTo>
                <a:lnTo>
                  <a:pt x="1411933" y="121069"/>
                </a:lnTo>
                <a:close/>
              </a:path>
              <a:path w="1997710" h="498475">
                <a:moveTo>
                  <a:pt x="1997648" y="403456"/>
                </a:moveTo>
                <a:lnTo>
                  <a:pt x="1675668" y="403456"/>
                </a:lnTo>
                <a:lnTo>
                  <a:pt x="1675668" y="488532"/>
                </a:lnTo>
                <a:lnTo>
                  <a:pt x="1997648" y="488532"/>
                </a:lnTo>
                <a:lnTo>
                  <a:pt x="1997648" y="403456"/>
                </a:lnTo>
                <a:close/>
              </a:path>
              <a:path w="1997710" h="498475">
                <a:moveTo>
                  <a:pt x="1897193" y="0"/>
                </a:moveTo>
                <a:lnTo>
                  <a:pt x="1790521" y="0"/>
                </a:lnTo>
                <a:lnTo>
                  <a:pt x="1789396" y="9427"/>
                </a:lnTo>
                <a:lnTo>
                  <a:pt x="1787331" y="18078"/>
                </a:lnTo>
                <a:lnTo>
                  <a:pt x="1763567" y="49736"/>
                </a:lnTo>
                <a:lnTo>
                  <a:pt x="1720497" y="63479"/>
                </a:lnTo>
                <a:lnTo>
                  <a:pt x="1675668" y="66424"/>
                </a:lnTo>
                <a:lnTo>
                  <a:pt x="1675668" y="145937"/>
                </a:lnTo>
                <a:lnTo>
                  <a:pt x="1778414" y="145937"/>
                </a:lnTo>
                <a:lnTo>
                  <a:pt x="1778414" y="403456"/>
                </a:lnTo>
                <a:lnTo>
                  <a:pt x="1897193" y="403456"/>
                </a:lnTo>
                <a:lnTo>
                  <a:pt x="1897193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330" y="2701529"/>
            <a:ext cx="1801074" cy="2025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80163" y="2709505"/>
            <a:ext cx="8919845" cy="243204"/>
            <a:chOff x="3980163" y="2709505"/>
            <a:chExt cx="8919845" cy="24320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6851" y="2709505"/>
              <a:ext cx="8895916" cy="2428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80163" y="2929271"/>
              <a:ext cx="8919845" cy="16510"/>
            </a:xfrm>
            <a:custGeom>
              <a:avLst/>
              <a:gdLst/>
              <a:ahLst/>
              <a:cxnLst/>
              <a:rect l="l" t="t" r="r" b="b"/>
              <a:pathLst>
                <a:path w="8919845" h="16510">
                  <a:moveTo>
                    <a:pt x="8919353" y="0"/>
                  </a:moveTo>
                  <a:lnTo>
                    <a:pt x="0" y="0"/>
                  </a:lnTo>
                  <a:lnTo>
                    <a:pt x="0" y="15951"/>
                  </a:lnTo>
                  <a:lnTo>
                    <a:pt x="8919353" y="15951"/>
                  </a:lnTo>
                  <a:lnTo>
                    <a:pt x="8919353" y="0"/>
                  </a:lnTo>
                  <a:close/>
                </a:path>
              </a:pathLst>
            </a:custGeom>
            <a:solidFill>
              <a:srgbClr val="0A9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3073" y="5444901"/>
            <a:ext cx="9262070" cy="2494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7429" y="9419093"/>
            <a:ext cx="5645197" cy="536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2833" y="3504843"/>
            <a:ext cx="7276125" cy="60220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094177" y="3162061"/>
            <a:ext cx="7748905" cy="1235710"/>
            <a:chOff x="2094177" y="3162061"/>
            <a:chExt cx="7748905" cy="1235710"/>
          </a:xfrm>
        </p:grpSpPr>
        <p:sp>
          <p:nvSpPr>
            <p:cNvPr id="12" name="object 12"/>
            <p:cNvSpPr/>
            <p:nvPr/>
          </p:nvSpPr>
          <p:spPr>
            <a:xfrm>
              <a:off x="2094166" y="3162064"/>
              <a:ext cx="7748905" cy="1235710"/>
            </a:xfrm>
            <a:custGeom>
              <a:avLst/>
              <a:gdLst/>
              <a:ahLst/>
              <a:cxnLst/>
              <a:rect l="l" t="t" r="r" b="b"/>
              <a:pathLst>
                <a:path w="7748905" h="1235710">
                  <a:moveTo>
                    <a:pt x="7748460" y="152"/>
                  </a:moveTo>
                  <a:lnTo>
                    <a:pt x="7737983" y="152"/>
                  </a:lnTo>
                  <a:lnTo>
                    <a:pt x="7737983" y="10617"/>
                  </a:lnTo>
                  <a:lnTo>
                    <a:pt x="7737983" y="1225245"/>
                  </a:lnTo>
                  <a:lnTo>
                    <a:pt x="10477" y="1225245"/>
                  </a:lnTo>
                  <a:lnTo>
                    <a:pt x="10477" y="10617"/>
                  </a:lnTo>
                  <a:lnTo>
                    <a:pt x="7737983" y="10617"/>
                  </a:lnTo>
                  <a:lnTo>
                    <a:pt x="7737983" y="152"/>
                  </a:lnTo>
                  <a:lnTo>
                    <a:pt x="10477" y="152"/>
                  </a:lnTo>
                  <a:lnTo>
                    <a:pt x="10477" y="0"/>
                  </a:lnTo>
                  <a:lnTo>
                    <a:pt x="0" y="0"/>
                  </a:lnTo>
                  <a:lnTo>
                    <a:pt x="0" y="1235710"/>
                  </a:lnTo>
                  <a:lnTo>
                    <a:pt x="10477" y="1235710"/>
                  </a:lnTo>
                  <a:lnTo>
                    <a:pt x="7737983" y="1235710"/>
                  </a:lnTo>
                  <a:lnTo>
                    <a:pt x="7748460" y="1235710"/>
                  </a:lnTo>
                  <a:lnTo>
                    <a:pt x="7748460" y="1225245"/>
                  </a:lnTo>
                  <a:lnTo>
                    <a:pt x="7748460" y="10617"/>
                  </a:lnTo>
                  <a:lnTo>
                    <a:pt x="7748460" y="152"/>
                  </a:lnTo>
                  <a:close/>
                </a:path>
              </a:pathLst>
            </a:custGeom>
            <a:solidFill>
              <a:srgbClr val="0A9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3199" y="3916110"/>
              <a:ext cx="453149" cy="453149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877724" y="4607189"/>
            <a:ext cx="181610" cy="567055"/>
          </a:xfrm>
          <a:custGeom>
            <a:avLst/>
            <a:gdLst/>
            <a:ahLst/>
            <a:cxnLst/>
            <a:rect l="l" t="t" r="r" b="b"/>
            <a:pathLst>
              <a:path w="181610" h="567054">
                <a:moveTo>
                  <a:pt x="0" y="409913"/>
                </a:moveTo>
                <a:lnTo>
                  <a:pt x="90680" y="566976"/>
                </a:lnTo>
                <a:lnTo>
                  <a:pt x="181361" y="409913"/>
                </a:lnTo>
                <a:lnTo>
                  <a:pt x="106386" y="409913"/>
                </a:lnTo>
                <a:lnTo>
                  <a:pt x="106386" y="425619"/>
                </a:lnTo>
                <a:lnTo>
                  <a:pt x="74974" y="425619"/>
                </a:lnTo>
                <a:lnTo>
                  <a:pt x="74974" y="409913"/>
                </a:lnTo>
                <a:lnTo>
                  <a:pt x="0" y="409913"/>
                </a:lnTo>
                <a:close/>
              </a:path>
              <a:path w="181610" h="567054">
                <a:moveTo>
                  <a:pt x="74974" y="409913"/>
                </a:moveTo>
                <a:lnTo>
                  <a:pt x="74974" y="425619"/>
                </a:lnTo>
                <a:lnTo>
                  <a:pt x="106386" y="425619"/>
                </a:lnTo>
                <a:lnTo>
                  <a:pt x="106386" y="409913"/>
                </a:lnTo>
                <a:lnTo>
                  <a:pt x="74974" y="409913"/>
                </a:lnTo>
                <a:close/>
              </a:path>
              <a:path w="181610" h="567054">
                <a:moveTo>
                  <a:pt x="74974" y="0"/>
                </a:moveTo>
                <a:lnTo>
                  <a:pt x="74974" y="409913"/>
                </a:lnTo>
                <a:lnTo>
                  <a:pt x="106386" y="409913"/>
                </a:lnTo>
                <a:lnTo>
                  <a:pt x="106386" y="0"/>
                </a:lnTo>
                <a:lnTo>
                  <a:pt x="74974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7724" y="8565184"/>
            <a:ext cx="181610" cy="567055"/>
          </a:xfrm>
          <a:custGeom>
            <a:avLst/>
            <a:gdLst/>
            <a:ahLst/>
            <a:cxnLst/>
            <a:rect l="l" t="t" r="r" b="b"/>
            <a:pathLst>
              <a:path w="181610" h="567054">
                <a:moveTo>
                  <a:pt x="0" y="409913"/>
                </a:moveTo>
                <a:lnTo>
                  <a:pt x="90680" y="566976"/>
                </a:lnTo>
                <a:lnTo>
                  <a:pt x="181361" y="409913"/>
                </a:lnTo>
                <a:lnTo>
                  <a:pt x="106386" y="409913"/>
                </a:lnTo>
                <a:lnTo>
                  <a:pt x="106386" y="425619"/>
                </a:lnTo>
                <a:lnTo>
                  <a:pt x="74974" y="425619"/>
                </a:lnTo>
                <a:lnTo>
                  <a:pt x="74974" y="409913"/>
                </a:lnTo>
                <a:lnTo>
                  <a:pt x="0" y="409913"/>
                </a:lnTo>
                <a:close/>
              </a:path>
              <a:path w="181610" h="567054">
                <a:moveTo>
                  <a:pt x="74974" y="409913"/>
                </a:moveTo>
                <a:lnTo>
                  <a:pt x="74974" y="425619"/>
                </a:lnTo>
                <a:lnTo>
                  <a:pt x="106386" y="425619"/>
                </a:lnTo>
                <a:lnTo>
                  <a:pt x="106386" y="409913"/>
                </a:lnTo>
                <a:lnTo>
                  <a:pt x="74974" y="409913"/>
                </a:lnTo>
                <a:close/>
              </a:path>
              <a:path w="181610" h="567054">
                <a:moveTo>
                  <a:pt x="74974" y="0"/>
                </a:moveTo>
                <a:lnTo>
                  <a:pt x="74974" y="409913"/>
                </a:lnTo>
                <a:lnTo>
                  <a:pt x="106386" y="409913"/>
                </a:lnTo>
                <a:lnTo>
                  <a:pt x="106386" y="0"/>
                </a:lnTo>
                <a:lnTo>
                  <a:pt x="74974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094177" y="5905579"/>
            <a:ext cx="11691620" cy="3660140"/>
            <a:chOff x="2094177" y="5905579"/>
            <a:chExt cx="11691620" cy="366014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4177" y="6187090"/>
              <a:ext cx="10449943" cy="20227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94166" y="5905582"/>
              <a:ext cx="10450195" cy="2450465"/>
            </a:xfrm>
            <a:custGeom>
              <a:avLst/>
              <a:gdLst/>
              <a:ahLst/>
              <a:cxnLst/>
              <a:rect l="l" t="t" r="r" b="b"/>
              <a:pathLst>
                <a:path w="10450195" h="2450465">
                  <a:moveTo>
                    <a:pt x="10449954" y="0"/>
                  </a:moveTo>
                  <a:lnTo>
                    <a:pt x="10439476" y="0"/>
                  </a:lnTo>
                  <a:lnTo>
                    <a:pt x="10439476" y="10477"/>
                  </a:lnTo>
                  <a:lnTo>
                    <a:pt x="10439476" y="2439720"/>
                  </a:lnTo>
                  <a:lnTo>
                    <a:pt x="10477" y="2439720"/>
                  </a:lnTo>
                  <a:lnTo>
                    <a:pt x="10477" y="10477"/>
                  </a:lnTo>
                  <a:lnTo>
                    <a:pt x="10439476" y="10477"/>
                  </a:lnTo>
                  <a:lnTo>
                    <a:pt x="10439476" y="0"/>
                  </a:lnTo>
                  <a:lnTo>
                    <a:pt x="10477" y="0"/>
                  </a:lnTo>
                  <a:lnTo>
                    <a:pt x="10477" y="355"/>
                  </a:lnTo>
                  <a:lnTo>
                    <a:pt x="0" y="355"/>
                  </a:lnTo>
                  <a:lnTo>
                    <a:pt x="0" y="2450185"/>
                  </a:lnTo>
                  <a:lnTo>
                    <a:pt x="10477" y="2450185"/>
                  </a:lnTo>
                  <a:lnTo>
                    <a:pt x="10439476" y="2450185"/>
                  </a:lnTo>
                  <a:lnTo>
                    <a:pt x="10449954" y="2450185"/>
                  </a:lnTo>
                  <a:lnTo>
                    <a:pt x="10449954" y="10477"/>
                  </a:lnTo>
                  <a:lnTo>
                    <a:pt x="10449954" y="0"/>
                  </a:lnTo>
                  <a:close/>
                </a:path>
              </a:pathLst>
            </a:custGeom>
            <a:solidFill>
              <a:srgbClr val="0A9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8491" y="7863636"/>
              <a:ext cx="453149" cy="4531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41373" y="6031236"/>
              <a:ext cx="5744210" cy="3534410"/>
            </a:xfrm>
            <a:custGeom>
              <a:avLst/>
              <a:gdLst/>
              <a:ahLst/>
              <a:cxnLst/>
              <a:rect l="l" t="t" r="r" b="b"/>
              <a:pathLst>
                <a:path w="5744209" h="3534409">
                  <a:moveTo>
                    <a:pt x="5743841" y="1895627"/>
                  </a:moveTo>
                  <a:lnTo>
                    <a:pt x="5742470" y="1844827"/>
                  </a:lnTo>
                  <a:lnTo>
                    <a:pt x="5737796" y="1806727"/>
                  </a:lnTo>
                  <a:lnTo>
                    <a:pt x="5729783" y="1755927"/>
                  </a:lnTo>
                  <a:lnTo>
                    <a:pt x="5718378" y="1705127"/>
                  </a:lnTo>
                  <a:lnTo>
                    <a:pt x="5703532" y="1654327"/>
                  </a:lnTo>
                  <a:lnTo>
                    <a:pt x="5685218" y="1616227"/>
                  </a:lnTo>
                  <a:lnTo>
                    <a:pt x="5663362" y="1565427"/>
                  </a:lnTo>
                  <a:lnTo>
                    <a:pt x="5637949" y="1514627"/>
                  </a:lnTo>
                  <a:lnTo>
                    <a:pt x="5608917" y="1463827"/>
                  </a:lnTo>
                  <a:lnTo>
                    <a:pt x="5576214" y="1413027"/>
                  </a:lnTo>
                  <a:lnTo>
                    <a:pt x="5554142" y="1374927"/>
                  </a:lnTo>
                  <a:lnTo>
                    <a:pt x="5530634" y="1336827"/>
                  </a:lnTo>
                  <a:lnTo>
                    <a:pt x="5505678" y="1311427"/>
                  </a:lnTo>
                  <a:lnTo>
                    <a:pt x="5479262" y="1273327"/>
                  </a:lnTo>
                  <a:lnTo>
                    <a:pt x="5451373" y="1235227"/>
                  </a:lnTo>
                  <a:lnTo>
                    <a:pt x="5421998" y="1209827"/>
                  </a:lnTo>
                  <a:lnTo>
                    <a:pt x="5391124" y="1171727"/>
                  </a:lnTo>
                  <a:lnTo>
                    <a:pt x="5358752" y="1133627"/>
                  </a:lnTo>
                  <a:lnTo>
                    <a:pt x="5324856" y="1108227"/>
                  </a:lnTo>
                  <a:lnTo>
                    <a:pt x="5289423" y="1070127"/>
                  </a:lnTo>
                  <a:lnTo>
                    <a:pt x="5252453" y="1032027"/>
                  </a:lnTo>
                  <a:lnTo>
                    <a:pt x="5213934" y="993927"/>
                  </a:lnTo>
                  <a:lnTo>
                    <a:pt x="5173840" y="955827"/>
                  </a:lnTo>
                  <a:lnTo>
                    <a:pt x="5132159" y="930427"/>
                  </a:lnTo>
                  <a:lnTo>
                    <a:pt x="5088902" y="892327"/>
                  </a:lnTo>
                  <a:lnTo>
                    <a:pt x="5044033" y="854227"/>
                  </a:lnTo>
                  <a:lnTo>
                    <a:pt x="4997551" y="816127"/>
                  </a:lnTo>
                  <a:lnTo>
                    <a:pt x="4949444" y="778027"/>
                  </a:lnTo>
                  <a:lnTo>
                    <a:pt x="4899698" y="739927"/>
                  </a:lnTo>
                  <a:lnTo>
                    <a:pt x="4848288" y="701827"/>
                  </a:lnTo>
                  <a:lnTo>
                    <a:pt x="4806848" y="672058"/>
                  </a:lnTo>
                  <a:lnTo>
                    <a:pt x="4813058" y="663727"/>
                  </a:lnTo>
                  <a:lnTo>
                    <a:pt x="4850930" y="612927"/>
                  </a:lnTo>
                  <a:lnTo>
                    <a:pt x="4705248" y="592455"/>
                  </a:lnTo>
                  <a:lnTo>
                    <a:pt x="4705528" y="592315"/>
                  </a:lnTo>
                  <a:lnTo>
                    <a:pt x="4740872" y="573608"/>
                  </a:lnTo>
                  <a:lnTo>
                    <a:pt x="4801908" y="534009"/>
                  </a:lnTo>
                  <a:lnTo>
                    <a:pt x="4849203" y="491769"/>
                  </a:lnTo>
                  <a:lnTo>
                    <a:pt x="4881740" y="447243"/>
                  </a:lnTo>
                  <a:lnTo>
                    <a:pt x="4898491" y="400786"/>
                  </a:lnTo>
                  <a:lnTo>
                    <a:pt x="4900638" y="376948"/>
                  </a:lnTo>
                  <a:lnTo>
                    <a:pt x="4898491" y="353110"/>
                  </a:lnTo>
                  <a:lnTo>
                    <a:pt x="4892154" y="329666"/>
                  </a:lnTo>
                  <a:lnTo>
                    <a:pt x="4881740" y="306666"/>
                  </a:lnTo>
                  <a:lnTo>
                    <a:pt x="4869218" y="287032"/>
                  </a:lnTo>
                  <a:lnTo>
                    <a:pt x="4869218" y="376948"/>
                  </a:lnTo>
                  <a:lnTo>
                    <a:pt x="4864874" y="406539"/>
                  </a:lnTo>
                  <a:lnTo>
                    <a:pt x="4828425" y="467944"/>
                  </a:lnTo>
                  <a:lnTo>
                    <a:pt x="4795164" y="499364"/>
                  </a:lnTo>
                  <a:lnTo>
                    <a:pt x="4761522" y="524141"/>
                  </a:lnTo>
                  <a:lnTo>
                    <a:pt x="4722126" y="548106"/>
                  </a:lnTo>
                  <a:lnTo>
                    <a:pt x="4677181" y="571144"/>
                  </a:lnTo>
                  <a:lnTo>
                    <a:pt x="4626876" y="593090"/>
                  </a:lnTo>
                  <a:lnTo>
                    <a:pt x="4571403" y="613816"/>
                  </a:lnTo>
                  <a:lnTo>
                    <a:pt x="4531817" y="626833"/>
                  </a:lnTo>
                  <a:lnTo>
                    <a:pt x="4490301" y="639165"/>
                  </a:lnTo>
                  <a:lnTo>
                    <a:pt x="4446917" y="650760"/>
                  </a:lnTo>
                  <a:lnTo>
                    <a:pt x="4401769" y="661606"/>
                  </a:lnTo>
                  <a:lnTo>
                    <a:pt x="4354931" y="671677"/>
                  </a:lnTo>
                  <a:lnTo>
                    <a:pt x="4306494" y="680923"/>
                  </a:lnTo>
                  <a:lnTo>
                    <a:pt x="4256519" y="689330"/>
                  </a:lnTo>
                  <a:lnTo>
                    <a:pt x="4205109" y="696849"/>
                  </a:lnTo>
                  <a:lnTo>
                    <a:pt x="4152328" y="703478"/>
                  </a:lnTo>
                  <a:lnTo>
                    <a:pt x="4098277" y="709155"/>
                  </a:lnTo>
                  <a:lnTo>
                    <a:pt x="4043019" y="713879"/>
                  </a:lnTo>
                  <a:lnTo>
                    <a:pt x="3986644" y="717600"/>
                  </a:lnTo>
                  <a:lnTo>
                    <a:pt x="3929240" y="720293"/>
                  </a:lnTo>
                  <a:lnTo>
                    <a:pt x="3870883" y="721931"/>
                  </a:lnTo>
                  <a:lnTo>
                    <a:pt x="3811663" y="722490"/>
                  </a:lnTo>
                  <a:lnTo>
                    <a:pt x="3752431" y="721931"/>
                  </a:lnTo>
                  <a:lnTo>
                    <a:pt x="3694074" y="720293"/>
                  </a:lnTo>
                  <a:lnTo>
                    <a:pt x="3636670" y="717600"/>
                  </a:lnTo>
                  <a:lnTo>
                    <a:pt x="3580307" y="713879"/>
                  </a:lnTo>
                  <a:lnTo>
                    <a:pt x="3525050" y="709155"/>
                  </a:lnTo>
                  <a:lnTo>
                    <a:pt x="3470999" y="703478"/>
                  </a:lnTo>
                  <a:lnTo>
                    <a:pt x="3418217" y="696849"/>
                  </a:lnTo>
                  <a:lnTo>
                    <a:pt x="3366808" y="689330"/>
                  </a:lnTo>
                  <a:lnTo>
                    <a:pt x="3316833" y="680923"/>
                  </a:lnTo>
                  <a:lnTo>
                    <a:pt x="3268383" y="671677"/>
                  </a:lnTo>
                  <a:lnTo>
                    <a:pt x="3221558" y="661606"/>
                  </a:lnTo>
                  <a:lnTo>
                    <a:pt x="3176409" y="650760"/>
                  </a:lnTo>
                  <a:lnTo>
                    <a:pt x="3133026" y="639165"/>
                  </a:lnTo>
                  <a:lnTo>
                    <a:pt x="3091510" y="626833"/>
                  </a:lnTo>
                  <a:lnTo>
                    <a:pt x="3051924" y="613816"/>
                  </a:lnTo>
                  <a:lnTo>
                    <a:pt x="2996450" y="593090"/>
                  </a:lnTo>
                  <a:lnTo>
                    <a:pt x="2946146" y="571144"/>
                  </a:lnTo>
                  <a:lnTo>
                    <a:pt x="2901200" y="548106"/>
                  </a:lnTo>
                  <a:lnTo>
                    <a:pt x="2861805" y="524141"/>
                  </a:lnTo>
                  <a:lnTo>
                    <a:pt x="2828163" y="499364"/>
                  </a:lnTo>
                  <a:lnTo>
                    <a:pt x="2794901" y="467944"/>
                  </a:lnTo>
                  <a:lnTo>
                    <a:pt x="2771851" y="436930"/>
                  </a:lnTo>
                  <a:lnTo>
                    <a:pt x="2754109" y="376948"/>
                  </a:lnTo>
                  <a:lnTo>
                    <a:pt x="2758440" y="347370"/>
                  </a:lnTo>
                  <a:lnTo>
                    <a:pt x="2794901" y="285953"/>
                  </a:lnTo>
                  <a:lnTo>
                    <a:pt x="2828163" y="254533"/>
                  </a:lnTo>
                  <a:lnTo>
                    <a:pt x="2861805" y="229755"/>
                  </a:lnTo>
                  <a:lnTo>
                    <a:pt x="2901200" y="205790"/>
                  </a:lnTo>
                  <a:lnTo>
                    <a:pt x="2946146" y="182765"/>
                  </a:lnTo>
                  <a:lnTo>
                    <a:pt x="2996450" y="160820"/>
                  </a:lnTo>
                  <a:lnTo>
                    <a:pt x="3051924" y="140093"/>
                  </a:lnTo>
                  <a:lnTo>
                    <a:pt x="3091510" y="127063"/>
                  </a:lnTo>
                  <a:lnTo>
                    <a:pt x="3133026" y="114744"/>
                  </a:lnTo>
                  <a:lnTo>
                    <a:pt x="3176409" y="103136"/>
                  </a:lnTo>
                  <a:lnTo>
                    <a:pt x="3221558" y="92290"/>
                  </a:lnTo>
                  <a:lnTo>
                    <a:pt x="3268383" y="82232"/>
                  </a:lnTo>
                  <a:lnTo>
                    <a:pt x="3316833" y="72986"/>
                  </a:lnTo>
                  <a:lnTo>
                    <a:pt x="3366808" y="64579"/>
                  </a:lnTo>
                  <a:lnTo>
                    <a:pt x="3418217" y="57048"/>
                  </a:lnTo>
                  <a:lnTo>
                    <a:pt x="3470999" y="50431"/>
                  </a:lnTo>
                  <a:lnTo>
                    <a:pt x="3525050" y="44742"/>
                  </a:lnTo>
                  <a:lnTo>
                    <a:pt x="3580307" y="40030"/>
                  </a:lnTo>
                  <a:lnTo>
                    <a:pt x="3636670" y="36296"/>
                  </a:lnTo>
                  <a:lnTo>
                    <a:pt x="3694074" y="33604"/>
                  </a:lnTo>
                  <a:lnTo>
                    <a:pt x="3752431" y="31965"/>
                  </a:lnTo>
                  <a:lnTo>
                    <a:pt x="3811663" y="31407"/>
                  </a:lnTo>
                  <a:lnTo>
                    <a:pt x="3870883" y="31965"/>
                  </a:lnTo>
                  <a:lnTo>
                    <a:pt x="3929240" y="33604"/>
                  </a:lnTo>
                  <a:lnTo>
                    <a:pt x="3986644" y="36296"/>
                  </a:lnTo>
                  <a:lnTo>
                    <a:pt x="4043019" y="40030"/>
                  </a:lnTo>
                  <a:lnTo>
                    <a:pt x="4098277" y="44742"/>
                  </a:lnTo>
                  <a:lnTo>
                    <a:pt x="4152328" y="50431"/>
                  </a:lnTo>
                  <a:lnTo>
                    <a:pt x="4205109" y="57048"/>
                  </a:lnTo>
                  <a:lnTo>
                    <a:pt x="4256519" y="64579"/>
                  </a:lnTo>
                  <a:lnTo>
                    <a:pt x="4306494" y="72986"/>
                  </a:lnTo>
                  <a:lnTo>
                    <a:pt x="4354931" y="82232"/>
                  </a:lnTo>
                  <a:lnTo>
                    <a:pt x="4401769" y="92290"/>
                  </a:lnTo>
                  <a:lnTo>
                    <a:pt x="4446917" y="103136"/>
                  </a:lnTo>
                  <a:lnTo>
                    <a:pt x="4490301" y="114744"/>
                  </a:lnTo>
                  <a:lnTo>
                    <a:pt x="4531817" y="127063"/>
                  </a:lnTo>
                  <a:lnTo>
                    <a:pt x="4571403" y="140093"/>
                  </a:lnTo>
                  <a:lnTo>
                    <a:pt x="4626876" y="160820"/>
                  </a:lnTo>
                  <a:lnTo>
                    <a:pt x="4677181" y="182765"/>
                  </a:lnTo>
                  <a:lnTo>
                    <a:pt x="4722126" y="205790"/>
                  </a:lnTo>
                  <a:lnTo>
                    <a:pt x="4761522" y="229755"/>
                  </a:lnTo>
                  <a:lnTo>
                    <a:pt x="4795164" y="254533"/>
                  </a:lnTo>
                  <a:lnTo>
                    <a:pt x="4828425" y="285953"/>
                  </a:lnTo>
                  <a:lnTo>
                    <a:pt x="4851463" y="316966"/>
                  </a:lnTo>
                  <a:lnTo>
                    <a:pt x="4869218" y="376948"/>
                  </a:lnTo>
                  <a:lnTo>
                    <a:pt x="4869218" y="287032"/>
                  </a:lnTo>
                  <a:lnTo>
                    <a:pt x="4827333" y="240715"/>
                  </a:lnTo>
                  <a:lnTo>
                    <a:pt x="4773041" y="199745"/>
                  </a:lnTo>
                  <a:lnTo>
                    <a:pt x="4705528" y="161594"/>
                  </a:lnTo>
                  <a:lnTo>
                    <a:pt x="4667123" y="143675"/>
                  </a:lnTo>
                  <a:lnTo>
                    <a:pt x="4625797" y="126606"/>
                  </a:lnTo>
                  <a:lnTo>
                    <a:pt x="4581677" y="110401"/>
                  </a:lnTo>
                  <a:lnTo>
                    <a:pt x="4534890" y="95135"/>
                  </a:lnTo>
                  <a:lnTo>
                    <a:pt x="4485564" y="80835"/>
                  </a:lnTo>
                  <a:lnTo>
                    <a:pt x="4433811" y="67538"/>
                  </a:lnTo>
                  <a:lnTo>
                    <a:pt x="4379785" y="55295"/>
                  </a:lnTo>
                  <a:lnTo>
                    <a:pt x="4323588" y="44170"/>
                  </a:lnTo>
                  <a:lnTo>
                    <a:pt x="4265371" y="34175"/>
                  </a:lnTo>
                  <a:lnTo>
                    <a:pt x="4205249" y="25374"/>
                  </a:lnTo>
                  <a:lnTo>
                    <a:pt x="4143349" y="17805"/>
                  </a:lnTo>
                  <a:lnTo>
                    <a:pt x="4079798" y="11506"/>
                  </a:lnTo>
                  <a:lnTo>
                    <a:pt x="4014724" y="6540"/>
                  </a:lnTo>
                  <a:lnTo>
                    <a:pt x="3948265" y="2933"/>
                  </a:lnTo>
                  <a:lnTo>
                    <a:pt x="3880535" y="736"/>
                  </a:lnTo>
                  <a:lnTo>
                    <a:pt x="3811663" y="0"/>
                  </a:lnTo>
                  <a:lnTo>
                    <a:pt x="3742791" y="736"/>
                  </a:lnTo>
                  <a:lnTo>
                    <a:pt x="3675062" y="2933"/>
                  </a:lnTo>
                  <a:lnTo>
                    <a:pt x="3608603" y="6540"/>
                  </a:lnTo>
                  <a:lnTo>
                    <a:pt x="3543528" y="11506"/>
                  </a:lnTo>
                  <a:lnTo>
                    <a:pt x="3479977" y="17805"/>
                  </a:lnTo>
                  <a:lnTo>
                    <a:pt x="3418078" y="25374"/>
                  </a:lnTo>
                  <a:lnTo>
                    <a:pt x="3357956" y="34175"/>
                  </a:lnTo>
                  <a:lnTo>
                    <a:pt x="3299726" y="44170"/>
                  </a:lnTo>
                  <a:lnTo>
                    <a:pt x="3243542" y="55295"/>
                  </a:lnTo>
                  <a:lnTo>
                    <a:pt x="3189503" y="67538"/>
                  </a:lnTo>
                  <a:lnTo>
                    <a:pt x="3137763" y="80835"/>
                  </a:lnTo>
                  <a:lnTo>
                    <a:pt x="3088436" y="95135"/>
                  </a:lnTo>
                  <a:lnTo>
                    <a:pt x="3041637" y="110401"/>
                  </a:lnTo>
                  <a:lnTo>
                    <a:pt x="2997517" y="126606"/>
                  </a:lnTo>
                  <a:lnTo>
                    <a:pt x="2956204" y="143675"/>
                  </a:lnTo>
                  <a:lnTo>
                    <a:pt x="2917799" y="161594"/>
                  </a:lnTo>
                  <a:lnTo>
                    <a:pt x="2882455" y="180289"/>
                  </a:lnTo>
                  <a:lnTo>
                    <a:pt x="2821419" y="219900"/>
                  </a:lnTo>
                  <a:lnTo>
                    <a:pt x="2774124" y="262140"/>
                  </a:lnTo>
                  <a:lnTo>
                    <a:pt x="2741587" y="306666"/>
                  </a:lnTo>
                  <a:lnTo>
                    <a:pt x="2724835" y="353110"/>
                  </a:lnTo>
                  <a:lnTo>
                    <a:pt x="2722689" y="376948"/>
                  </a:lnTo>
                  <a:lnTo>
                    <a:pt x="2724835" y="400786"/>
                  </a:lnTo>
                  <a:lnTo>
                    <a:pt x="2741587" y="447243"/>
                  </a:lnTo>
                  <a:lnTo>
                    <a:pt x="2774124" y="491769"/>
                  </a:lnTo>
                  <a:lnTo>
                    <a:pt x="2821419" y="534009"/>
                  </a:lnTo>
                  <a:lnTo>
                    <a:pt x="2882455" y="573608"/>
                  </a:lnTo>
                  <a:lnTo>
                    <a:pt x="2917799" y="592315"/>
                  </a:lnTo>
                  <a:lnTo>
                    <a:pt x="2956204" y="610222"/>
                  </a:lnTo>
                  <a:lnTo>
                    <a:pt x="2997517" y="627303"/>
                  </a:lnTo>
                  <a:lnTo>
                    <a:pt x="3041637" y="643496"/>
                  </a:lnTo>
                  <a:lnTo>
                    <a:pt x="3088436" y="658774"/>
                  </a:lnTo>
                  <a:lnTo>
                    <a:pt x="3137763" y="673074"/>
                  </a:lnTo>
                  <a:lnTo>
                    <a:pt x="3189503" y="686371"/>
                  </a:lnTo>
                  <a:lnTo>
                    <a:pt x="3243542" y="698601"/>
                  </a:lnTo>
                  <a:lnTo>
                    <a:pt x="3299726" y="709739"/>
                  </a:lnTo>
                  <a:lnTo>
                    <a:pt x="3357956" y="719734"/>
                  </a:lnTo>
                  <a:lnTo>
                    <a:pt x="3418078" y="728535"/>
                  </a:lnTo>
                  <a:lnTo>
                    <a:pt x="3479977" y="736104"/>
                  </a:lnTo>
                  <a:lnTo>
                    <a:pt x="3543528" y="742391"/>
                  </a:lnTo>
                  <a:lnTo>
                    <a:pt x="3608603" y="747356"/>
                  </a:lnTo>
                  <a:lnTo>
                    <a:pt x="3675062" y="750963"/>
                  </a:lnTo>
                  <a:lnTo>
                    <a:pt x="3742791" y="753160"/>
                  </a:lnTo>
                  <a:lnTo>
                    <a:pt x="3811663" y="753897"/>
                  </a:lnTo>
                  <a:lnTo>
                    <a:pt x="3880535" y="753160"/>
                  </a:lnTo>
                  <a:lnTo>
                    <a:pt x="3948265" y="750963"/>
                  </a:lnTo>
                  <a:lnTo>
                    <a:pt x="4014724" y="747356"/>
                  </a:lnTo>
                  <a:lnTo>
                    <a:pt x="4079798" y="742391"/>
                  </a:lnTo>
                  <a:lnTo>
                    <a:pt x="4143349" y="736104"/>
                  </a:lnTo>
                  <a:lnTo>
                    <a:pt x="4205249" y="728535"/>
                  </a:lnTo>
                  <a:lnTo>
                    <a:pt x="4265371" y="719734"/>
                  </a:lnTo>
                  <a:lnTo>
                    <a:pt x="4323588" y="709739"/>
                  </a:lnTo>
                  <a:lnTo>
                    <a:pt x="4379785" y="698601"/>
                  </a:lnTo>
                  <a:lnTo>
                    <a:pt x="4433811" y="686371"/>
                  </a:lnTo>
                  <a:lnTo>
                    <a:pt x="4485564" y="673074"/>
                  </a:lnTo>
                  <a:lnTo>
                    <a:pt x="4534890" y="658774"/>
                  </a:lnTo>
                  <a:lnTo>
                    <a:pt x="4581677" y="643496"/>
                  </a:lnTo>
                  <a:lnTo>
                    <a:pt x="4625797" y="627303"/>
                  </a:lnTo>
                  <a:lnTo>
                    <a:pt x="4667123" y="610222"/>
                  </a:lnTo>
                  <a:lnTo>
                    <a:pt x="4678350" y="604989"/>
                  </a:lnTo>
                  <a:lnTo>
                    <a:pt x="4746790" y="752627"/>
                  </a:lnTo>
                  <a:lnTo>
                    <a:pt x="4788103" y="697191"/>
                  </a:lnTo>
                  <a:lnTo>
                    <a:pt x="4829734" y="727227"/>
                  </a:lnTo>
                  <a:lnTo>
                    <a:pt x="4880876" y="765327"/>
                  </a:lnTo>
                  <a:lnTo>
                    <a:pt x="4930343" y="803427"/>
                  </a:lnTo>
                  <a:lnTo>
                    <a:pt x="4978146" y="841527"/>
                  </a:lnTo>
                  <a:lnTo>
                    <a:pt x="5024310" y="879627"/>
                  </a:lnTo>
                  <a:lnTo>
                    <a:pt x="5068836" y="917727"/>
                  </a:lnTo>
                  <a:lnTo>
                    <a:pt x="5111750" y="943127"/>
                  </a:lnTo>
                  <a:lnTo>
                    <a:pt x="5153063" y="981227"/>
                  </a:lnTo>
                  <a:lnTo>
                    <a:pt x="5192776" y="1019327"/>
                  </a:lnTo>
                  <a:lnTo>
                    <a:pt x="5230901" y="1057427"/>
                  </a:lnTo>
                  <a:lnTo>
                    <a:pt x="5267477" y="1095527"/>
                  </a:lnTo>
                  <a:lnTo>
                    <a:pt x="5302491" y="1120927"/>
                  </a:lnTo>
                  <a:lnTo>
                    <a:pt x="5335968" y="1159027"/>
                  </a:lnTo>
                  <a:lnTo>
                    <a:pt x="5367921" y="1197127"/>
                  </a:lnTo>
                  <a:lnTo>
                    <a:pt x="5398363" y="1222527"/>
                  </a:lnTo>
                  <a:lnTo>
                    <a:pt x="5427294" y="1260627"/>
                  </a:lnTo>
                  <a:lnTo>
                    <a:pt x="5454751" y="1298727"/>
                  </a:lnTo>
                  <a:lnTo>
                    <a:pt x="5480736" y="1324127"/>
                  </a:lnTo>
                  <a:lnTo>
                    <a:pt x="5505259" y="1362227"/>
                  </a:lnTo>
                  <a:lnTo>
                    <a:pt x="5528348" y="1387627"/>
                  </a:lnTo>
                  <a:lnTo>
                    <a:pt x="5549989" y="1425727"/>
                  </a:lnTo>
                  <a:lnTo>
                    <a:pt x="5581929" y="1476527"/>
                  </a:lnTo>
                  <a:lnTo>
                    <a:pt x="5610212" y="1527327"/>
                  </a:lnTo>
                  <a:lnTo>
                    <a:pt x="5634914" y="1578127"/>
                  </a:lnTo>
                  <a:lnTo>
                    <a:pt x="5656072" y="1616227"/>
                  </a:lnTo>
                  <a:lnTo>
                    <a:pt x="5673776" y="1667027"/>
                  </a:lnTo>
                  <a:lnTo>
                    <a:pt x="5688063" y="1717827"/>
                  </a:lnTo>
                  <a:lnTo>
                    <a:pt x="5699010" y="1768627"/>
                  </a:lnTo>
                  <a:lnTo>
                    <a:pt x="5706681" y="1806727"/>
                  </a:lnTo>
                  <a:lnTo>
                    <a:pt x="5711126" y="1857527"/>
                  </a:lnTo>
                  <a:lnTo>
                    <a:pt x="5712409" y="1895627"/>
                  </a:lnTo>
                  <a:lnTo>
                    <a:pt x="5710606" y="1933727"/>
                  </a:lnTo>
                  <a:lnTo>
                    <a:pt x="5705767" y="1984527"/>
                  </a:lnTo>
                  <a:lnTo>
                    <a:pt x="5697944" y="2022627"/>
                  </a:lnTo>
                  <a:lnTo>
                    <a:pt x="5686145" y="2060727"/>
                  </a:lnTo>
                  <a:lnTo>
                    <a:pt x="5670943" y="2111527"/>
                  </a:lnTo>
                  <a:lnTo>
                    <a:pt x="5652401" y="2149627"/>
                  </a:lnTo>
                  <a:lnTo>
                    <a:pt x="5630557" y="2187727"/>
                  </a:lnTo>
                  <a:lnTo>
                    <a:pt x="5605488" y="2238527"/>
                  </a:lnTo>
                  <a:lnTo>
                    <a:pt x="5577230" y="2276627"/>
                  </a:lnTo>
                  <a:lnTo>
                    <a:pt x="5545861" y="2314727"/>
                  </a:lnTo>
                  <a:lnTo>
                    <a:pt x="5511419" y="2352827"/>
                  </a:lnTo>
                  <a:lnTo>
                    <a:pt x="5473954" y="2390927"/>
                  </a:lnTo>
                  <a:lnTo>
                    <a:pt x="5433555" y="2429027"/>
                  </a:lnTo>
                  <a:lnTo>
                    <a:pt x="5390248" y="2467127"/>
                  </a:lnTo>
                  <a:lnTo>
                    <a:pt x="5344096" y="2505227"/>
                  </a:lnTo>
                  <a:lnTo>
                    <a:pt x="5309857" y="2530627"/>
                  </a:lnTo>
                  <a:lnTo>
                    <a:pt x="5274272" y="2556027"/>
                  </a:lnTo>
                  <a:lnTo>
                    <a:pt x="5237378" y="2568727"/>
                  </a:lnTo>
                  <a:lnTo>
                    <a:pt x="5199202" y="2594127"/>
                  </a:lnTo>
                  <a:lnTo>
                    <a:pt x="5159743" y="2619527"/>
                  </a:lnTo>
                  <a:lnTo>
                    <a:pt x="5119040" y="2644927"/>
                  </a:lnTo>
                  <a:lnTo>
                    <a:pt x="5077104" y="2670327"/>
                  </a:lnTo>
                  <a:lnTo>
                    <a:pt x="5033975" y="2695727"/>
                  </a:lnTo>
                  <a:lnTo>
                    <a:pt x="4989665" y="2708427"/>
                  </a:lnTo>
                  <a:lnTo>
                    <a:pt x="4944199" y="2733827"/>
                  </a:lnTo>
                  <a:lnTo>
                    <a:pt x="4897602" y="2759227"/>
                  </a:lnTo>
                  <a:lnTo>
                    <a:pt x="4849901" y="2771927"/>
                  </a:lnTo>
                  <a:lnTo>
                    <a:pt x="4801108" y="2797327"/>
                  </a:lnTo>
                  <a:lnTo>
                    <a:pt x="4751248" y="2822727"/>
                  </a:lnTo>
                  <a:lnTo>
                    <a:pt x="4700346" y="2835427"/>
                  </a:lnTo>
                  <a:lnTo>
                    <a:pt x="4648441" y="2860827"/>
                  </a:lnTo>
                  <a:lnTo>
                    <a:pt x="4595520" y="2873527"/>
                  </a:lnTo>
                  <a:lnTo>
                    <a:pt x="4555782" y="2886227"/>
                  </a:lnTo>
                  <a:lnTo>
                    <a:pt x="4515523" y="2911627"/>
                  </a:lnTo>
                  <a:lnTo>
                    <a:pt x="4306875" y="2975127"/>
                  </a:lnTo>
                  <a:lnTo>
                    <a:pt x="3995940" y="3064027"/>
                  </a:lnTo>
                  <a:lnTo>
                    <a:pt x="3949890" y="3064027"/>
                  </a:lnTo>
                  <a:lnTo>
                    <a:pt x="3666020" y="3140227"/>
                  </a:lnTo>
                  <a:lnTo>
                    <a:pt x="3617531" y="3140227"/>
                  </a:lnTo>
                  <a:lnTo>
                    <a:pt x="3420567" y="3191027"/>
                  </a:lnTo>
                  <a:lnTo>
                    <a:pt x="3370618" y="3191027"/>
                  </a:lnTo>
                  <a:lnTo>
                    <a:pt x="3219234" y="3229127"/>
                  </a:lnTo>
                  <a:lnTo>
                    <a:pt x="3168294" y="3229127"/>
                  </a:lnTo>
                  <a:lnTo>
                    <a:pt x="3065754" y="3254527"/>
                  </a:lnTo>
                  <a:lnTo>
                    <a:pt x="3014167" y="3254527"/>
                  </a:lnTo>
                  <a:lnTo>
                    <a:pt x="2910433" y="3279927"/>
                  </a:lnTo>
                  <a:lnTo>
                    <a:pt x="2858287" y="3279927"/>
                  </a:lnTo>
                  <a:lnTo>
                    <a:pt x="2805976" y="3292627"/>
                  </a:lnTo>
                  <a:lnTo>
                    <a:pt x="2753512" y="3292627"/>
                  </a:lnTo>
                  <a:lnTo>
                    <a:pt x="2648153" y="3318027"/>
                  </a:lnTo>
                  <a:lnTo>
                    <a:pt x="2595270" y="3318027"/>
                  </a:lnTo>
                  <a:lnTo>
                    <a:pt x="2542273" y="3330727"/>
                  </a:lnTo>
                  <a:lnTo>
                    <a:pt x="2489162" y="3330727"/>
                  </a:lnTo>
                  <a:lnTo>
                    <a:pt x="2435961" y="3343427"/>
                  </a:lnTo>
                  <a:lnTo>
                    <a:pt x="2382659" y="3343427"/>
                  </a:lnTo>
                  <a:lnTo>
                    <a:pt x="2329294" y="3356127"/>
                  </a:lnTo>
                  <a:lnTo>
                    <a:pt x="2275840" y="3356127"/>
                  </a:lnTo>
                  <a:lnTo>
                    <a:pt x="2222335" y="3368827"/>
                  </a:lnTo>
                  <a:lnTo>
                    <a:pt x="2168779" y="3368827"/>
                  </a:lnTo>
                  <a:lnTo>
                    <a:pt x="2115172" y="3381527"/>
                  </a:lnTo>
                  <a:lnTo>
                    <a:pt x="2061540" y="3381527"/>
                  </a:lnTo>
                  <a:lnTo>
                    <a:pt x="2007882" y="3394227"/>
                  </a:lnTo>
                  <a:lnTo>
                    <a:pt x="1900542" y="3394227"/>
                  </a:lnTo>
                  <a:lnTo>
                    <a:pt x="1846872" y="3406927"/>
                  </a:lnTo>
                  <a:lnTo>
                    <a:pt x="1793227" y="3406927"/>
                  </a:lnTo>
                  <a:lnTo>
                    <a:pt x="1739595" y="3419627"/>
                  </a:lnTo>
                  <a:lnTo>
                    <a:pt x="1632470" y="3419627"/>
                  </a:lnTo>
                  <a:lnTo>
                    <a:pt x="1578978" y="3432327"/>
                  </a:lnTo>
                  <a:lnTo>
                    <a:pt x="1472196" y="3432327"/>
                  </a:lnTo>
                  <a:lnTo>
                    <a:pt x="1418920" y="3445027"/>
                  </a:lnTo>
                  <a:lnTo>
                    <a:pt x="1312659" y="3445027"/>
                  </a:lnTo>
                  <a:lnTo>
                    <a:pt x="1259700" y="3457727"/>
                  </a:lnTo>
                  <a:lnTo>
                    <a:pt x="1154150" y="3457727"/>
                  </a:lnTo>
                  <a:lnTo>
                    <a:pt x="1101572" y="3470427"/>
                  </a:lnTo>
                  <a:lnTo>
                    <a:pt x="944791" y="3470427"/>
                  </a:lnTo>
                  <a:lnTo>
                    <a:pt x="892886" y="3483127"/>
                  </a:lnTo>
                  <a:lnTo>
                    <a:pt x="636333" y="3483127"/>
                  </a:lnTo>
                  <a:lnTo>
                    <a:pt x="585698" y="3495827"/>
                  </a:lnTo>
                  <a:lnTo>
                    <a:pt x="336397" y="3495827"/>
                  </a:lnTo>
                  <a:lnTo>
                    <a:pt x="287375" y="3508527"/>
                  </a:lnTo>
                  <a:lnTo>
                    <a:pt x="0" y="3508527"/>
                  </a:lnTo>
                  <a:lnTo>
                    <a:pt x="520" y="3533927"/>
                  </a:lnTo>
                  <a:lnTo>
                    <a:pt x="436092" y="3533927"/>
                  </a:lnTo>
                  <a:lnTo>
                    <a:pt x="486003" y="3521227"/>
                  </a:lnTo>
                  <a:lnTo>
                    <a:pt x="739394" y="3521227"/>
                  </a:lnTo>
                  <a:lnTo>
                    <a:pt x="790765" y="3508527"/>
                  </a:lnTo>
                  <a:lnTo>
                    <a:pt x="998270" y="3508527"/>
                  </a:lnTo>
                  <a:lnTo>
                    <a:pt x="1050594" y="3495827"/>
                  </a:lnTo>
                  <a:lnTo>
                    <a:pt x="1155738" y="3495827"/>
                  </a:lnTo>
                  <a:lnTo>
                    <a:pt x="1208519" y="3483127"/>
                  </a:lnTo>
                  <a:lnTo>
                    <a:pt x="1367650" y="3483127"/>
                  </a:lnTo>
                  <a:lnTo>
                    <a:pt x="1420914" y="3470427"/>
                  </a:lnTo>
                  <a:lnTo>
                    <a:pt x="1527708" y="3470427"/>
                  </a:lnTo>
                  <a:lnTo>
                    <a:pt x="1581226" y="3457727"/>
                  </a:lnTo>
                  <a:lnTo>
                    <a:pt x="1688452" y="3457727"/>
                  </a:lnTo>
                  <a:lnTo>
                    <a:pt x="1742135" y="3445027"/>
                  </a:lnTo>
                  <a:lnTo>
                    <a:pt x="1795856" y="3445027"/>
                  </a:lnTo>
                  <a:lnTo>
                    <a:pt x="1849602" y="3432327"/>
                  </a:lnTo>
                  <a:lnTo>
                    <a:pt x="1957146" y="3432327"/>
                  </a:lnTo>
                  <a:lnTo>
                    <a:pt x="2010930" y="3419627"/>
                  </a:lnTo>
                  <a:lnTo>
                    <a:pt x="2064689" y="3419627"/>
                  </a:lnTo>
                  <a:lnTo>
                    <a:pt x="2118436" y="3406927"/>
                  </a:lnTo>
                  <a:lnTo>
                    <a:pt x="2172144" y="3406927"/>
                  </a:lnTo>
                  <a:lnTo>
                    <a:pt x="2225814" y="3394227"/>
                  </a:lnTo>
                  <a:lnTo>
                    <a:pt x="2279434" y="3394227"/>
                  </a:lnTo>
                  <a:lnTo>
                    <a:pt x="2333002" y="3381527"/>
                  </a:lnTo>
                  <a:lnTo>
                    <a:pt x="2386495" y="3381527"/>
                  </a:lnTo>
                  <a:lnTo>
                    <a:pt x="2439911" y="3368827"/>
                  </a:lnTo>
                  <a:lnTo>
                    <a:pt x="2493238" y="3368827"/>
                  </a:lnTo>
                  <a:lnTo>
                    <a:pt x="2546464" y="3356127"/>
                  </a:lnTo>
                  <a:lnTo>
                    <a:pt x="2599588" y="3356127"/>
                  </a:lnTo>
                  <a:lnTo>
                    <a:pt x="2705468" y="3330727"/>
                  </a:lnTo>
                  <a:lnTo>
                    <a:pt x="2758211" y="3330727"/>
                  </a:lnTo>
                  <a:lnTo>
                    <a:pt x="2810802" y="3318027"/>
                  </a:lnTo>
                  <a:lnTo>
                    <a:pt x="2863240" y="3318027"/>
                  </a:lnTo>
                  <a:lnTo>
                    <a:pt x="2967621" y="3292627"/>
                  </a:lnTo>
                  <a:lnTo>
                    <a:pt x="3019539" y="3292627"/>
                  </a:lnTo>
                  <a:lnTo>
                    <a:pt x="3122777" y="3267227"/>
                  </a:lnTo>
                  <a:lnTo>
                    <a:pt x="3174073" y="3267227"/>
                  </a:lnTo>
                  <a:lnTo>
                    <a:pt x="3276003" y="3241827"/>
                  </a:lnTo>
                  <a:lnTo>
                    <a:pt x="3326612" y="3241827"/>
                  </a:lnTo>
                  <a:lnTo>
                    <a:pt x="3526421" y="3191027"/>
                  </a:lnTo>
                  <a:lnTo>
                    <a:pt x="3575672" y="3191027"/>
                  </a:lnTo>
                  <a:lnTo>
                    <a:pt x="3769576" y="3140227"/>
                  </a:lnTo>
                  <a:lnTo>
                    <a:pt x="3817226" y="3140227"/>
                  </a:lnTo>
                  <a:lnTo>
                    <a:pt x="4185120" y="3038627"/>
                  </a:lnTo>
                  <a:lnTo>
                    <a:pt x="4443463" y="2962427"/>
                  </a:lnTo>
                  <a:lnTo>
                    <a:pt x="4606150" y="2911627"/>
                  </a:lnTo>
                  <a:lnTo>
                    <a:pt x="4659350" y="2886227"/>
                  </a:lnTo>
                  <a:lnTo>
                    <a:pt x="4711598" y="2873527"/>
                  </a:lnTo>
                  <a:lnTo>
                    <a:pt x="4813097" y="2822727"/>
                  </a:lnTo>
                  <a:lnTo>
                    <a:pt x="4862296" y="2810027"/>
                  </a:lnTo>
                  <a:lnTo>
                    <a:pt x="4910442" y="2784627"/>
                  </a:lnTo>
                  <a:lnTo>
                    <a:pt x="4957496" y="2759227"/>
                  </a:lnTo>
                  <a:lnTo>
                    <a:pt x="5003444" y="2746527"/>
                  </a:lnTo>
                  <a:lnTo>
                    <a:pt x="5048262" y="2721127"/>
                  </a:lnTo>
                  <a:lnTo>
                    <a:pt x="5091912" y="2695727"/>
                  </a:lnTo>
                  <a:lnTo>
                    <a:pt x="5134381" y="2670327"/>
                  </a:lnTo>
                  <a:lnTo>
                    <a:pt x="5175643" y="2644927"/>
                  </a:lnTo>
                  <a:lnTo>
                    <a:pt x="5215661" y="2619527"/>
                  </a:lnTo>
                  <a:lnTo>
                    <a:pt x="5254434" y="2606827"/>
                  </a:lnTo>
                  <a:lnTo>
                    <a:pt x="5291925" y="2581427"/>
                  </a:lnTo>
                  <a:lnTo>
                    <a:pt x="5328094" y="2556027"/>
                  </a:lnTo>
                  <a:lnTo>
                    <a:pt x="5362943" y="2530627"/>
                  </a:lnTo>
                  <a:lnTo>
                    <a:pt x="5406466" y="2492527"/>
                  </a:lnTo>
                  <a:lnTo>
                    <a:pt x="5447652" y="2454427"/>
                  </a:lnTo>
                  <a:lnTo>
                    <a:pt x="5486451" y="2416327"/>
                  </a:lnTo>
                  <a:lnTo>
                    <a:pt x="5522773" y="2390927"/>
                  </a:lnTo>
                  <a:lnTo>
                    <a:pt x="5556567" y="2352827"/>
                  </a:lnTo>
                  <a:lnTo>
                    <a:pt x="5587784" y="2314727"/>
                  </a:lnTo>
                  <a:lnTo>
                    <a:pt x="5616346" y="2276627"/>
                  </a:lnTo>
                  <a:lnTo>
                    <a:pt x="5642191" y="2238527"/>
                  </a:lnTo>
                  <a:lnTo>
                    <a:pt x="5665267" y="2200427"/>
                  </a:lnTo>
                  <a:lnTo>
                    <a:pt x="5685510" y="2149627"/>
                  </a:lnTo>
                  <a:lnTo>
                    <a:pt x="5702846" y="2111527"/>
                  </a:lnTo>
                  <a:lnTo>
                    <a:pt x="5717222" y="2073427"/>
                  </a:lnTo>
                  <a:lnTo>
                    <a:pt x="5728576" y="2022627"/>
                  </a:lnTo>
                  <a:lnTo>
                    <a:pt x="5736844" y="1984527"/>
                  </a:lnTo>
                  <a:lnTo>
                    <a:pt x="5741949" y="1946427"/>
                  </a:lnTo>
                  <a:lnTo>
                    <a:pt x="5743841" y="1895627"/>
                  </a:lnTo>
                  <a:close/>
                </a:path>
              </a:pathLst>
            </a:custGeom>
            <a:solidFill>
              <a:srgbClr val="0A9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4244500-B925-DD48-ABBA-12BA204CBFE6}"/>
              </a:ext>
            </a:extLst>
          </p:cNvPr>
          <p:cNvSpPr txBox="1">
            <a:spLocks/>
          </p:cNvSpPr>
          <p:nvPr/>
        </p:nvSpPr>
        <p:spPr>
          <a:xfrm>
            <a:off x="4970865" y="1188185"/>
            <a:ext cx="18093690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kern="0" dirty="0">
                <a:solidFill>
                  <a:srgbClr val="0076BA"/>
                </a:solidFill>
              </a:rPr>
              <a:t> </a:t>
            </a:r>
            <a:r>
              <a:rPr lang="ru-RU" sz="4400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применимое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269390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573A30-3ABC-2844-BD1E-999E72018D89}"/>
              </a:ext>
            </a:extLst>
          </p:cNvPr>
          <p:cNvSpPr txBox="1"/>
          <p:nvPr/>
        </p:nvSpPr>
        <p:spPr>
          <a:xfrm>
            <a:off x="755650" y="320675"/>
            <a:ext cx="99177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Страны, с которыми у России </a:t>
            </a:r>
            <a:r>
              <a:rPr lang="ru-RU" sz="2800" b="1" kern="0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действуют </a:t>
            </a:r>
            <a:r>
              <a:rPr lang="ru-RU" sz="2800" b="1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соглашения о поощрении и взаимной защите инвестиций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73527-A051-BC4D-B6A6-A68B188ECA9A}"/>
              </a:ext>
            </a:extLst>
          </p:cNvPr>
          <p:cNvSpPr txBox="1"/>
          <p:nvPr/>
        </p:nvSpPr>
        <p:spPr>
          <a:xfrm>
            <a:off x="12905509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7" name="Изображение" descr="Изображение">
            <a:extLst>
              <a:ext uri="{FF2B5EF4-FFF2-40B4-BE49-F238E27FC236}">
                <a16:creationId xmlns:a16="http://schemas.microsoft.com/office/drawing/2014/main" id="{AAB316C8-9762-7B48-9245-C2620CEC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616" y="5246491"/>
            <a:ext cx="7843210" cy="54778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2242E-A129-9F4C-9A85-DAA4C752703D}"/>
              </a:ext>
            </a:extLst>
          </p:cNvPr>
          <p:cNvSpPr txBox="1"/>
          <p:nvPr/>
        </p:nvSpPr>
        <p:spPr>
          <a:xfrm>
            <a:off x="831850" y="1768475"/>
            <a:ext cx="13639800" cy="881805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Абхазия (2009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Австрия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(1991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Азербайджан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(2014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Албания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Ангола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Аргентина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Армения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2001)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Бахрейн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Бельгия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Люксембург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Болгария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Вьетнам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Венгрия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Государства-члены </a:t>
            </a:r>
            <a:r>
              <a:rPr lang="ru-RU" sz="25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ЕврАзЭС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Греция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Египет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Зимбабве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(1994, действует до 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2032)</a:t>
            </a:r>
          </a:p>
          <a:p>
            <a:pPr algn="just"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Иордания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(2007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Индонезия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2007)</a:t>
            </a:r>
          </a:p>
          <a:p>
            <a:pPr algn="just"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Испания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Италия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1996)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Йемен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2002)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Камбоджа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Катар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Канада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2006)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(1993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Кувейт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1994)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КНДР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1996)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Лаос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1996)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Ливан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Ливия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Литва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Молдавия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Монголия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Нидерланды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(1989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Никарагуа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(2012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Норвегия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ОАЭ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Палестина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(2016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Корея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Экваториальная Гвинея 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Румыния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Северная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Македония 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Сербия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Черногория 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Сингапур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Словакия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(1993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Соединенное Королевство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Великобритании и Северной Ирландии 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Туркменистан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Турция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Узбекистан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Украина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Финляндия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(1989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Франция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Чехия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Швеция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(1995)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Швейцария (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ЮАР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(1998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Южная 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Осетия (2009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>
              <a:lnSpc>
                <a:spcPct val="90000"/>
              </a:lnSpc>
              <a:defRPr sz="23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Япония </a:t>
            </a:r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(1998)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627F4-25E5-A246-A30F-42A43B401896}"/>
              </a:ext>
            </a:extLst>
          </p:cNvPr>
          <p:cNvSpPr txBox="1"/>
          <p:nvPr/>
        </p:nvSpPr>
        <p:spPr>
          <a:xfrm>
            <a:off x="14624051" y="2378075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«Недружественные» </a:t>
            </a:r>
            <a:r>
              <a:rPr lang="ru-RU" sz="24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страны/территории, </a:t>
            </a:r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которыми </a:t>
            </a:r>
            <a:b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России </a:t>
            </a:r>
            <a:r>
              <a:rPr lang="ru-RU" sz="24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соглашений </a:t>
            </a:r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 </a:t>
            </a:r>
            <a:r>
              <a:rPr lang="ru-RU" sz="2400" b="1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защите </a:t>
            </a:r>
            <a:r>
              <a:rPr lang="ru-RU" sz="2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111BD-BFE1-1540-AD12-D8560500A57F}"/>
              </a:ext>
            </a:extLst>
          </p:cNvPr>
          <p:cNvSpPr txBox="1"/>
          <p:nvPr/>
        </p:nvSpPr>
        <p:spPr>
          <a:xfrm>
            <a:off x="14852650" y="4359276"/>
            <a:ext cx="5029200" cy="3810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Австралия Андорра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Исландия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Ирландия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Кипр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Латвия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Лихтенштейн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Мальта Микронезия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Монако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Зеландия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Польша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Португалия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Сан-Марино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Словения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США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Тайвань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(Китай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Хорватия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Эстония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624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44568" y="1381058"/>
            <a:ext cx="2019300" cy="506730"/>
          </a:xfrm>
          <a:custGeom>
            <a:avLst/>
            <a:gdLst/>
            <a:ahLst/>
            <a:cxnLst/>
            <a:rect l="l" t="t" r="r" b="b"/>
            <a:pathLst>
              <a:path w="2019300" h="506730">
                <a:moveTo>
                  <a:pt x="122051" y="9489"/>
                </a:moveTo>
                <a:lnTo>
                  <a:pt x="0" y="9489"/>
                </a:lnTo>
                <a:lnTo>
                  <a:pt x="0" y="496712"/>
                </a:lnTo>
                <a:lnTo>
                  <a:pt x="629234" y="496712"/>
                </a:lnTo>
                <a:lnTo>
                  <a:pt x="629234" y="404765"/>
                </a:lnTo>
                <a:lnTo>
                  <a:pt x="122051" y="404765"/>
                </a:lnTo>
                <a:lnTo>
                  <a:pt x="122051" y="9489"/>
                </a:lnTo>
                <a:close/>
              </a:path>
              <a:path w="2019300" h="506730">
                <a:moveTo>
                  <a:pt x="375643" y="9489"/>
                </a:moveTo>
                <a:lnTo>
                  <a:pt x="253591" y="9489"/>
                </a:lnTo>
                <a:lnTo>
                  <a:pt x="253591" y="404765"/>
                </a:lnTo>
                <a:lnTo>
                  <a:pt x="375643" y="404765"/>
                </a:lnTo>
                <a:lnTo>
                  <a:pt x="375643" y="9489"/>
                </a:lnTo>
                <a:close/>
              </a:path>
              <a:path w="2019300" h="506730">
                <a:moveTo>
                  <a:pt x="629234" y="9489"/>
                </a:moveTo>
                <a:lnTo>
                  <a:pt x="507183" y="9489"/>
                </a:lnTo>
                <a:lnTo>
                  <a:pt x="507183" y="404765"/>
                </a:lnTo>
                <a:lnTo>
                  <a:pt x="629234" y="404765"/>
                </a:lnTo>
                <a:lnTo>
                  <a:pt x="629234" y="9489"/>
                </a:lnTo>
                <a:close/>
              </a:path>
              <a:path w="2019300" h="506730">
                <a:moveTo>
                  <a:pt x="1032248" y="199601"/>
                </a:moveTo>
                <a:lnTo>
                  <a:pt x="837343" y="199601"/>
                </a:lnTo>
                <a:lnTo>
                  <a:pt x="858346" y="200337"/>
                </a:lnTo>
                <a:lnTo>
                  <a:pt x="876527" y="202546"/>
                </a:lnTo>
                <a:lnTo>
                  <a:pt x="914300" y="218293"/>
                </a:lnTo>
                <a:lnTo>
                  <a:pt x="927000" y="253264"/>
                </a:lnTo>
                <a:lnTo>
                  <a:pt x="927000" y="255227"/>
                </a:lnTo>
                <a:lnTo>
                  <a:pt x="902541" y="257027"/>
                </a:lnTo>
                <a:lnTo>
                  <a:pt x="878899" y="259154"/>
                </a:lnTo>
                <a:lnTo>
                  <a:pt x="834071" y="264389"/>
                </a:lnTo>
                <a:lnTo>
                  <a:pt x="793905" y="272570"/>
                </a:lnTo>
                <a:lnTo>
                  <a:pt x="745314" y="293348"/>
                </a:lnTo>
                <a:lnTo>
                  <a:pt x="712674" y="325251"/>
                </a:lnTo>
                <a:lnTo>
                  <a:pt x="697336" y="371880"/>
                </a:lnTo>
                <a:lnTo>
                  <a:pt x="696313" y="391349"/>
                </a:lnTo>
                <a:lnTo>
                  <a:pt x="698318" y="415154"/>
                </a:lnTo>
                <a:lnTo>
                  <a:pt x="714351" y="456383"/>
                </a:lnTo>
                <a:lnTo>
                  <a:pt x="745600" y="488123"/>
                </a:lnTo>
                <a:lnTo>
                  <a:pt x="786175" y="504483"/>
                </a:lnTo>
                <a:lnTo>
                  <a:pt x="809530" y="506529"/>
                </a:lnTo>
                <a:lnTo>
                  <a:pt x="821882" y="506283"/>
                </a:lnTo>
                <a:lnTo>
                  <a:pt x="864993" y="497776"/>
                </a:lnTo>
                <a:lnTo>
                  <a:pt x="900087" y="479370"/>
                </a:lnTo>
                <a:lnTo>
                  <a:pt x="926346" y="457774"/>
                </a:lnTo>
                <a:lnTo>
                  <a:pt x="1040217" y="457774"/>
                </a:lnTo>
                <a:lnTo>
                  <a:pt x="1040217" y="427015"/>
                </a:lnTo>
                <a:lnTo>
                  <a:pt x="867120" y="427015"/>
                </a:lnTo>
                <a:lnTo>
                  <a:pt x="854358" y="426422"/>
                </a:lnTo>
                <a:lnTo>
                  <a:pt x="815583" y="403701"/>
                </a:lnTo>
                <a:lnTo>
                  <a:pt x="812148" y="381860"/>
                </a:lnTo>
                <a:lnTo>
                  <a:pt x="812659" y="373475"/>
                </a:lnTo>
                <a:lnTo>
                  <a:pt x="836770" y="340651"/>
                </a:lnTo>
                <a:lnTo>
                  <a:pt x="879227" y="329505"/>
                </a:lnTo>
                <a:lnTo>
                  <a:pt x="926346" y="324270"/>
                </a:lnTo>
                <a:lnTo>
                  <a:pt x="1040217" y="324270"/>
                </a:lnTo>
                <a:lnTo>
                  <a:pt x="1040217" y="246720"/>
                </a:lnTo>
                <a:lnTo>
                  <a:pt x="1037497" y="216411"/>
                </a:lnTo>
                <a:lnTo>
                  <a:pt x="1032248" y="199601"/>
                </a:lnTo>
                <a:close/>
              </a:path>
              <a:path w="2019300" h="506730">
                <a:moveTo>
                  <a:pt x="1040217" y="457774"/>
                </a:moveTo>
                <a:lnTo>
                  <a:pt x="926346" y="457774"/>
                </a:lnTo>
                <a:lnTo>
                  <a:pt x="926346" y="496712"/>
                </a:lnTo>
                <a:lnTo>
                  <a:pt x="1040217" y="496712"/>
                </a:lnTo>
                <a:lnTo>
                  <a:pt x="1040217" y="457774"/>
                </a:lnTo>
                <a:close/>
              </a:path>
              <a:path w="2019300" h="506730">
                <a:moveTo>
                  <a:pt x="1040217" y="324270"/>
                </a:moveTo>
                <a:lnTo>
                  <a:pt x="926346" y="324270"/>
                </a:lnTo>
                <a:lnTo>
                  <a:pt x="926346" y="400838"/>
                </a:lnTo>
                <a:lnTo>
                  <a:pt x="919781" y="406708"/>
                </a:lnTo>
                <a:lnTo>
                  <a:pt x="882335" y="425297"/>
                </a:lnTo>
                <a:lnTo>
                  <a:pt x="867120" y="427015"/>
                </a:lnTo>
                <a:lnTo>
                  <a:pt x="1040217" y="427015"/>
                </a:lnTo>
                <a:lnTo>
                  <a:pt x="1040217" y="324270"/>
                </a:lnTo>
                <a:close/>
              </a:path>
              <a:path w="2019300" h="506730">
                <a:moveTo>
                  <a:pt x="858612" y="118779"/>
                </a:moveTo>
                <a:lnTo>
                  <a:pt x="820164" y="120496"/>
                </a:lnTo>
                <a:lnTo>
                  <a:pt x="782044" y="125650"/>
                </a:lnTo>
                <a:lnTo>
                  <a:pt x="736888" y="134546"/>
                </a:lnTo>
                <a:lnTo>
                  <a:pt x="727072" y="137103"/>
                </a:lnTo>
                <a:lnTo>
                  <a:pt x="727072" y="225778"/>
                </a:lnTo>
                <a:lnTo>
                  <a:pt x="736888" y="225778"/>
                </a:lnTo>
                <a:lnTo>
                  <a:pt x="749895" y="220318"/>
                </a:lnTo>
                <a:lnTo>
                  <a:pt x="763065" y="215389"/>
                </a:lnTo>
                <a:lnTo>
                  <a:pt x="803047" y="203834"/>
                </a:lnTo>
                <a:lnTo>
                  <a:pt x="837343" y="199601"/>
                </a:lnTo>
                <a:lnTo>
                  <a:pt x="1032248" y="199601"/>
                </a:lnTo>
                <a:lnTo>
                  <a:pt x="1029337" y="190275"/>
                </a:lnTo>
                <a:lnTo>
                  <a:pt x="996697" y="150518"/>
                </a:lnTo>
                <a:lnTo>
                  <a:pt x="940579" y="126714"/>
                </a:lnTo>
                <a:lnTo>
                  <a:pt x="902827" y="120762"/>
                </a:lnTo>
                <a:lnTo>
                  <a:pt x="858612" y="118779"/>
                </a:lnTo>
                <a:close/>
              </a:path>
              <a:path w="2019300" h="506730">
                <a:moveTo>
                  <a:pt x="1411933" y="129249"/>
                </a:moveTo>
                <a:lnTo>
                  <a:pt x="1124965" y="129249"/>
                </a:lnTo>
                <a:lnTo>
                  <a:pt x="1124965" y="496712"/>
                </a:lnTo>
                <a:lnTo>
                  <a:pt x="1239491" y="496712"/>
                </a:lnTo>
                <a:lnTo>
                  <a:pt x="1239491" y="209744"/>
                </a:lnTo>
                <a:lnTo>
                  <a:pt x="1411933" y="209744"/>
                </a:lnTo>
                <a:lnTo>
                  <a:pt x="1411933" y="129249"/>
                </a:lnTo>
                <a:close/>
              </a:path>
              <a:path w="2019300" h="506730">
                <a:moveTo>
                  <a:pt x="1989129" y="93256"/>
                </a:moveTo>
                <a:lnTo>
                  <a:pt x="1797392" y="93256"/>
                </a:lnTo>
                <a:lnTo>
                  <a:pt x="1814551" y="94401"/>
                </a:lnTo>
                <a:lnTo>
                  <a:pt x="1829705" y="97837"/>
                </a:lnTo>
                <a:lnTo>
                  <a:pt x="1862876" y="121580"/>
                </a:lnTo>
                <a:lnTo>
                  <a:pt x="1874288" y="163607"/>
                </a:lnTo>
                <a:lnTo>
                  <a:pt x="1873286" y="178557"/>
                </a:lnTo>
                <a:lnTo>
                  <a:pt x="1858254" y="222179"/>
                </a:lnTo>
                <a:lnTo>
                  <a:pt x="1823161" y="270034"/>
                </a:lnTo>
                <a:lnTo>
                  <a:pt x="1792259" y="302878"/>
                </a:lnTo>
                <a:lnTo>
                  <a:pt x="1760356" y="333309"/>
                </a:lnTo>
                <a:lnTo>
                  <a:pt x="1724158" y="365417"/>
                </a:lnTo>
                <a:lnTo>
                  <a:pt x="1683419" y="399447"/>
                </a:lnTo>
                <a:lnTo>
                  <a:pt x="1661271" y="417199"/>
                </a:lnTo>
                <a:lnTo>
                  <a:pt x="1661271" y="496712"/>
                </a:lnTo>
                <a:lnTo>
                  <a:pt x="2019244" y="496712"/>
                </a:lnTo>
                <a:lnTo>
                  <a:pt x="2019244" y="404765"/>
                </a:lnTo>
                <a:lnTo>
                  <a:pt x="1812772" y="404765"/>
                </a:lnTo>
                <a:lnTo>
                  <a:pt x="1819950" y="399202"/>
                </a:lnTo>
                <a:lnTo>
                  <a:pt x="1853019" y="372698"/>
                </a:lnTo>
                <a:lnTo>
                  <a:pt x="1895659" y="334843"/>
                </a:lnTo>
                <a:lnTo>
                  <a:pt x="1932164" y="297336"/>
                </a:lnTo>
                <a:lnTo>
                  <a:pt x="1965902" y="252937"/>
                </a:lnTo>
                <a:lnTo>
                  <a:pt x="1986564" y="211115"/>
                </a:lnTo>
                <a:lnTo>
                  <a:pt x="1996707" y="168740"/>
                </a:lnTo>
                <a:lnTo>
                  <a:pt x="1997975" y="147246"/>
                </a:lnTo>
                <a:lnTo>
                  <a:pt x="1995174" y="114198"/>
                </a:lnTo>
                <a:lnTo>
                  <a:pt x="1989129" y="93256"/>
                </a:lnTo>
                <a:close/>
              </a:path>
              <a:path w="2019300" h="506730">
                <a:moveTo>
                  <a:pt x="1821934" y="0"/>
                </a:moveTo>
                <a:lnTo>
                  <a:pt x="1780541" y="2617"/>
                </a:lnTo>
                <a:lnTo>
                  <a:pt x="1737512" y="10470"/>
                </a:lnTo>
                <a:lnTo>
                  <a:pt x="1699473" y="20532"/>
                </a:lnTo>
                <a:lnTo>
                  <a:pt x="1673051" y="30431"/>
                </a:lnTo>
                <a:lnTo>
                  <a:pt x="1673051" y="136775"/>
                </a:lnTo>
                <a:lnTo>
                  <a:pt x="1682540" y="136775"/>
                </a:lnTo>
                <a:lnTo>
                  <a:pt x="1700210" y="124996"/>
                </a:lnTo>
                <a:lnTo>
                  <a:pt x="1706406" y="121090"/>
                </a:lnTo>
                <a:lnTo>
                  <a:pt x="1745529" y="103072"/>
                </a:lnTo>
                <a:lnTo>
                  <a:pt x="1788189" y="93542"/>
                </a:lnTo>
                <a:lnTo>
                  <a:pt x="1797392" y="93256"/>
                </a:lnTo>
                <a:lnTo>
                  <a:pt x="1989129" y="93256"/>
                </a:lnTo>
                <a:lnTo>
                  <a:pt x="1986768" y="85075"/>
                </a:lnTo>
                <a:lnTo>
                  <a:pt x="1953147" y="38611"/>
                </a:lnTo>
                <a:lnTo>
                  <a:pt x="1898093" y="9652"/>
                </a:lnTo>
                <a:lnTo>
                  <a:pt x="1862651" y="2413"/>
                </a:lnTo>
                <a:lnTo>
                  <a:pt x="1821934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3113" y="3359334"/>
            <a:ext cx="1585595" cy="350520"/>
          </a:xfrm>
          <a:custGeom>
            <a:avLst/>
            <a:gdLst/>
            <a:ahLst/>
            <a:cxnLst/>
            <a:rect l="l" t="t" r="r" b="b"/>
            <a:pathLst>
              <a:path w="1585595" h="350520">
                <a:moveTo>
                  <a:pt x="36259" y="0"/>
                </a:moveTo>
                <a:lnTo>
                  <a:pt x="0" y="0"/>
                </a:lnTo>
                <a:lnTo>
                  <a:pt x="0" y="274063"/>
                </a:lnTo>
                <a:lnTo>
                  <a:pt x="36811" y="274063"/>
                </a:lnTo>
                <a:lnTo>
                  <a:pt x="70975" y="214060"/>
                </a:lnTo>
                <a:lnTo>
                  <a:pt x="36259" y="214060"/>
                </a:lnTo>
                <a:lnTo>
                  <a:pt x="36259" y="0"/>
                </a:lnTo>
                <a:close/>
              </a:path>
              <a:path w="1585595" h="350520">
                <a:moveTo>
                  <a:pt x="196942" y="56505"/>
                </a:moveTo>
                <a:lnTo>
                  <a:pt x="160683" y="56505"/>
                </a:lnTo>
                <a:lnTo>
                  <a:pt x="160683" y="274063"/>
                </a:lnTo>
                <a:lnTo>
                  <a:pt x="196942" y="274063"/>
                </a:lnTo>
                <a:lnTo>
                  <a:pt x="196942" y="56505"/>
                </a:lnTo>
                <a:close/>
              </a:path>
              <a:path w="1585595" h="350520">
                <a:moveTo>
                  <a:pt x="196942" y="0"/>
                </a:moveTo>
                <a:lnTo>
                  <a:pt x="158474" y="0"/>
                </a:lnTo>
                <a:lnTo>
                  <a:pt x="36259" y="214060"/>
                </a:lnTo>
                <a:lnTo>
                  <a:pt x="70975" y="214060"/>
                </a:lnTo>
                <a:lnTo>
                  <a:pt x="160683" y="56505"/>
                </a:lnTo>
                <a:lnTo>
                  <a:pt x="196942" y="56505"/>
                </a:lnTo>
                <a:lnTo>
                  <a:pt x="196942" y="0"/>
                </a:lnTo>
                <a:close/>
              </a:path>
              <a:path w="1585595" h="350520">
                <a:moveTo>
                  <a:pt x="284370" y="68469"/>
                </a:moveTo>
                <a:lnTo>
                  <a:pt x="249767" y="68469"/>
                </a:lnTo>
                <a:lnTo>
                  <a:pt x="249767" y="274063"/>
                </a:lnTo>
                <a:lnTo>
                  <a:pt x="284370" y="274063"/>
                </a:lnTo>
                <a:lnTo>
                  <a:pt x="284370" y="181481"/>
                </a:lnTo>
                <a:lnTo>
                  <a:pt x="412107" y="181481"/>
                </a:lnTo>
                <a:lnTo>
                  <a:pt x="412107" y="151664"/>
                </a:lnTo>
                <a:lnTo>
                  <a:pt x="284370" y="151664"/>
                </a:lnTo>
                <a:lnTo>
                  <a:pt x="284370" y="68469"/>
                </a:lnTo>
                <a:close/>
              </a:path>
              <a:path w="1585595" h="350520">
                <a:moveTo>
                  <a:pt x="412107" y="181481"/>
                </a:moveTo>
                <a:lnTo>
                  <a:pt x="377504" y="181481"/>
                </a:lnTo>
                <a:lnTo>
                  <a:pt x="377504" y="274063"/>
                </a:lnTo>
                <a:lnTo>
                  <a:pt x="412107" y="274063"/>
                </a:lnTo>
                <a:lnTo>
                  <a:pt x="412107" y="181481"/>
                </a:lnTo>
                <a:close/>
              </a:path>
              <a:path w="1585595" h="350520">
                <a:moveTo>
                  <a:pt x="412107" y="68469"/>
                </a:moveTo>
                <a:lnTo>
                  <a:pt x="377504" y="68469"/>
                </a:lnTo>
                <a:lnTo>
                  <a:pt x="377504" y="151664"/>
                </a:lnTo>
                <a:lnTo>
                  <a:pt x="412107" y="151664"/>
                </a:lnTo>
                <a:lnTo>
                  <a:pt x="412107" y="68469"/>
                </a:lnTo>
                <a:close/>
              </a:path>
              <a:path w="1585595" h="350520">
                <a:moveTo>
                  <a:pt x="537634" y="68469"/>
                </a:moveTo>
                <a:lnTo>
                  <a:pt x="462170" y="68469"/>
                </a:lnTo>
                <a:lnTo>
                  <a:pt x="462170" y="274063"/>
                </a:lnTo>
                <a:lnTo>
                  <a:pt x="542972" y="274063"/>
                </a:lnTo>
                <a:lnTo>
                  <a:pt x="552198" y="273856"/>
                </a:lnTo>
                <a:lnTo>
                  <a:pt x="595716" y="261984"/>
                </a:lnTo>
                <a:lnTo>
                  <a:pt x="613495" y="246454"/>
                </a:lnTo>
                <a:lnTo>
                  <a:pt x="496405" y="246454"/>
                </a:lnTo>
                <a:lnTo>
                  <a:pt x="496405" y="179273"/>
                </a:lnTo>
                <a:lnTo>
                  <a:pt x="612394" y="179273"/>
                </a:lnTo>
                <a:lnTo>
                  <a:pt x="611994" y="178720"/>
                </a:lnTo>
                <a:lnTo>
                  <a:pt x="606035" y="172819"/>
                </a:lnTo>
                <a:lnTo>
                  <a:pt x="599386" y="167999"/>
                </a:lnTo>
                <a:lnTo>
                  <a:pt x="592047" y="164260"/>
                </a:lnTo>
                <a:lnTo>
                  <a:pt x="584017" y="161603"/>
                </a:lnTo>
                <a:lnTo>
                  <a:pt x="583097" y="160314"/>
                </a:lnTo>
                <a:lnTo>
                  <a:pt x="589481" y="156771"/>
                </a:lnTo>
                <a:lnTo>
                  <a:pt x="595199" y="152584"/>
                </a:lnTo>
                <a:lnTo>
                  <a:pt x="595391" y="152400"/>
                </a:lnTo>
                <a:lnTo>
                  <a:pt x="496405" y="152400"/>
                </a:lnTo>
                <a:lnTo>
                  <a:pt x="496405" y="96078"/>
                </a:lnTo>
                <a:lnTo>
                  <a:pt x="609424" y="96078"/>
                </a:lnTo>
                <a:lnTo>
                  <a:pt x="604141" y="86078"/>
                </a:lnTo>
                <a:lnTo>
                  <a:pt x="598803" y="80863"/>
                </a:lnTo>
                <a:lnTo>
                  <a:pt x="591564" y="76936"/>
                </a:lnTo>
                <a:lnTo>
                  <a:pt x="584692" y="73132"/>
                </a:lnTo>
                <a:lnTo>
                  <a:pt x="548195" y="68561"/>
                </a:lnTo>
                <a:lnTo>
                  <a:pt x="537634" y="68469"/>
                </a:lnTo>
                <a:close/>
              </a:path>
              <a:path w="1585595" h="350520">
                <a:moveTo>
                  <a:pt x="612394" y="179273"/>
                </a:moveTo>
                <a:lnTo>
                  <a:pt x="545794" y="179273"/>
                </a:lnTo>
                <a:lnTo>
                  <a:pt x="552605" y="179518"/>
                </a:lnTo>
                <a:lnTo>
                  <a:pt x="562421" y="180500"/>
                </a:lnTo>
                <a:lnTo>
                  <a:pt x="567022" y="181788"/>
                </a:lnTo>
                <a:lnTo>
                  <a:pt x="578189" y="187187"/>
                </a:lnTo>
                <a:lnTo>
                  <a:pt x="582606" y="190991"/>
                </a:lnTo>
                <a:lnTo>
                  <a:pt x="584569" y="195286"/>
                </a:lnTo>
                <a:lnTo>
                  <a:pt x="586655" y="199458"/>
                </a:lnTo>
                <a:lnTo>
                  <a:pt x="587698" y="205041"/>
                </a:lnTo>
                <a:lnTo>
                  <a:pt x="587576" y="219098"/>
                </a:lnTo>
                <a:lnTo>
                  <a:pt x="586533" y="223876"/>
                </a:lnTo>
                <a:lnTo>
                  <a:pt x="549633" y="245626"/>
                </a:lnTo>
                <a:lnTo>
                  <a:pt x="526407" y="246454"/>
                </a:lnTo>
                <a:lnTo>
                  <a:pt x="613495" y="246454"/>
                </a:lnTo>
                <a:lnTo>
                  <a:pt x="623406" y="211851"/>
                </a:lnTo>
                <a:lnTo>
                  <a:pt x="622693" y="202188"/>
                </a:lnTo>
                <a:lnTo>
                  <a:pt x="620553" y="193445"/>
                </a:lnTo>
                <a:lnTo>
                  <a:pt x="616987" y="185623"/>
                </a:lnTo>
                <a:lnTo>
                  <a:pt x="612394" y="179273"/>
                </a:lnTo>
                <a:close/>
              </a:path>
              <a:path w="1585595" h="350520">
                <a:moveTo>
                  <a:pt x="609424" y="96078"/>
                </a:moveTo>
                <a:lnTo>
                  <a:pt x="539046" y="96078"/>
                </a:lnTo>
                <a:lnTo>
                  <a:pt x="546592" y="96323"/>
                </a:lnTo>
                <a:lnTo>
                  <a:pt x="551991" y="96814"/>
                </a:lnTo>
                <a:lnTo>
                  <a:pt x="557513" y="97182"/>
                </a:lnTo>
                <a:lnTo>
                  <a:pt x="562482" y="98532"/>
                </a:lnTo>
                <a:lnTo>
                  <a:pt x="566900" y="100864"/>
                </a:lnTo>
                <a:lnTo>
                  <a:pt x="570704" y="102827"/>
                </a:lnTo>
                <a:lnTo>
                  <a:pt x="573342" y="105526"/>
                </a:lnTo>
                <a:lnTo>
                  <a:pt x="574814" y="108962"/>
                </a:lnTo>
                <a:lnTo>
                  <a:pt x="576409" y="112398"/>
                </a:lnTo>
                <a:lnTo>
                  <a:pt x="577207" y="116447"/>
                </a:lnTo>
                <a:lnTo>
                  <a:pt x="577207" y="127000"/>
                </a:lnTo>
                <a:lnTo>
                  <a:pt x="544629" y="152400"/>
                </a:lnTo>
                <a:lnTo>
                  <a:pt x="595391" y="152400"/>
                </a:lnTo>
                <a:lnTo>
                  <a:pt x="612683" y="116447"/>
                </a:lnTo>
                <a:lnTo>
                  <a:pt x="612730" y="106815"/>
                </a:lnTo>
                <a:lnTo>
                  <a:pt x="611012" y="99084"/>
                </a:lnTo>
                <a:lnTo>
                  <a:pt x="609424" y="96078"/>
                </a:lnTo>
                <a:close/>
              </a:path>
              <a:path w="1585595" h="350520">
                <a:moveTo>
                  <a:pt x="740835" y="62763"/>
                </a:moveTo>
                <a:lnTo>
                  <a:pt x="702367" y="70218"/>
                </a:lnTo>
                <a:lnTo>
                  <a:pt x="660482" y="108686"/>
                </a:lnTo>
                <a:lnTo>
                  <a:pt x="647322" y="148627"/>
                </a:lnTo>
                <a:lnTo>
                  <a:pt x="645677" y="172462"/>
                </a:lnTo>
                <a:lnTo>
                  <a:pt x="647368" y="196505"/>
                </a:lnTo>
                <a:lnTo>
                  <a:pt x="660896" y="235894"/>
                </a:lnTo>
                <a:lnTo>
                  <a:pt x="687723" y="263318"/>
                </a:lnTo>
                <a:lnTo>
                  <a:pt x="725915" y="277123"/>
                </a:lnTo>
                <a:lnTo>
                  <a:pt x="749118" y="278848"/>
                </a:lnTo>
                <a:lnTo>
                  <a:pt x="757462" y="278848"/>
                </a:lnTo>
                <a:lnTo>
                  <a:pt x="798323" y="269952"/>
                </a:lnTo>
                <a:lnTo>
                  <a:pt x="815379" y="263142"/>
                </a:lnTo>
                <a:lnTo>
                  <a:pt x="819428" y="261547"/>
                </a:lnTo>
                <a:lnTo>
                  <a:pt x="819428" y="248663"/>
                </a:lnTo>
                <a:lnTo>
                  <a:pt x="748750" y="248663"/>
                </a:lnTo>
                <a:lnTo>
                  <a:pt x="733691" y="247478"/>
                </a:lnTo>
                <a:lnTo>
                  <a:pt x="698870" y="229705"/>
                </a:lnTo>
                <a:lnTo>
                  <a:pt x="681959" y="191742"/>
                </a:lnTo>
                <a:lnTo>
                  <a:pt x="680832" y="174855"/>
                </a:lnTo>
                <a:lnTo>
                  <a:pt x="823293" y="174855"/>
                </a:lnTo>
                <a:lnTo>
                  <a:pt x="823293" y="156081"/>
                </a:lnTo>
                <a:lnTo>
                  <a:pt x="823053" y="148351"/>
                </a:lnTo>
                <a:lnTo>
                  <a:pt x="680832" y="148351"/>
                </a:lnTo>
                <a:lnTo>
                  <a:pt x="681568" y="139639"/>
                </a:lnTo>
                <a:lnTo>
                  <a:pt x="683286" y="132031"/>
                </a:lnTo>
                <a:lnTo>
                  <a:pt x="685986" y="125527"/>
                </a:lnTo>
                <a:lnTo>
                  <a:pt x="688685" y="118901"/>
                </a:lnTo>
                <a:lnTo>
                  <a:pt x="715251" y="95526"/>
                </a:lnTo>
                <a:lnTo>
                  <a:pt x="721754" y="92704"/>
                </a:lnTo>
                <a:lnTo>
                  <a:pt x="729608" y="91293"/>
                </a:lnTo>
                <a:lnTo>
                  <a:pt x="805237" y="91293"/>
                </a:lnTo>
                <a:lnTo>
                  <a:pt x="800470" y="85587"/>
                </a:lnTo>
                <a:lnTo>
                  <a:pt x="767063" y="65869"/>
                </a:lnTo>
                <a:lnTo>
                  <a:pt x="750130" y="63109"/>
                </a:lnTo>
                <a:lnTo>
                  <a:pt x="740835" y="62763"/>
                </a:lnTo>
                <a:close/>
              </a:path>
              <a:path w="1585595" h="350520">
                <a:moveTo>
                  <a:pt x="819428" y="223815"/>
                </a:moveTo>
                <a:lnTo>
                  <a:pt x="817403" y="223815"/>
                </a:lnTo>
                <a:lnTo>
                  <a:pt x="814581" y="226146"/>
                </a:lnTo>
                <a:lnTo>
                  <a:pt x="811023" y="228662"/>
                </a:lnTo>
                <a:lnTo>
                  <a:pt x="763781" y="247804"/>
                </a:lnTo>
                <a:lnTo>
                  <a:pt x="756357" y="248663"/>
                </a:lnTo>
                <a:lnTo>
                  <a:pt x="819428" y="248663"/>
                </a:lnTo>
                <a:lnTo>
                  <a:pt x="819428" y="223815"/>
                </a:lnTo>
                <a:close/>
              </a:path>
              <a:path w="1585595" h="350520">
                <a:moveTo>
                  <a:pt x="805237" y="91293"/>
                </a:moveTo>
                <a:lnTo>
                  <a:pt x="748136" y="91293"/>
                </a:lnTo>
                <a:lnTo>
                  <a:pt x="755928" y="92642"/>
                </a:lnTo>
                <a:lnTo>
                  <a:pt x="768567" y="98041"/>
                </a:lnTo>
                <a:lnTo>
                  <a:pt x="788261" y="130988"/>
                </a:lnTo>
                <a:lnTo>
                  <a:pt x="789611" y="148351"/>
                </a:lnTo>
                <a:lnTo>
                  <a:pt x="823053" y="148351"/>
                </a:lnTo>
                <a:lnTo>
                  <a:pt x="814136" y="106259"/>
                </a:lnTo>
                <a:lnTo>
                  <a:pt x="805670" y="91810"/>
                </a:lnTo>
                <a:lnTo>
                  <a:pt x="805237" y="91293"/>
                </a:lnTo>
                <a:close/>
              </a:path>
              <a:path w="1585595" h="350520">
                <a:moveTo>
                  <a:pt x="939986" y="63684"/>
                </a:moveTo>
                <a:lnTo>
                  <a:pt x="900966" y="71046"/>
                </a:lnTo>
                <a:lnTo>
                  <a:pt x="864990" y="98793"/>
                </a:lnTo>
                <a:lnTo>
                  <a:pt x="848130" y="135098"/>
                </a:lnTo>
                <a:lnTo>
                  <a:pt x="844092" y="171542"/>
                </a:lnTo>
                <a:lnTo>
                  <a:pt x="844529" y="184725"/>
                </a:lnTo>
                <a:lnTo>
                  <a:pt x="854940" y="228635"/>
                </a:lnTo>
                <a:lnTo>
                  <a:pt x="884723" y="263939"/>
                </a:lnTo>
                <a:lnTo>
                  <a:pt x="929622" y="278261"/>
                </a:lnTo>
                <a:lnTo>
                  <a:pt x="939986" y="278664"/>
                </a:lnTo>
                <a:lnTo>
                  <a:pt x="947349" y="278664"/>
                </a:lnTo>
                <a:lnTo>
                  <a:pt x="953361" y="278173"/>
                </a:lnTo>
                <a:lnTo>
                  <a:pt x="958024" y="277192"/>
                </a:lnTo>
                <a:lnTo>
                  <a:pt x="962687" y="276333"/>
                </a:lnTo>
                <a:lnTo>
                  <a:pt x="967976" y="275040"/>
                </a:lnTo>
                <a:lnTo>
                  <a:pt x="973853" y="273326"/>
                </a:lnTo>
                <a:lnTo>
                  <a:pt x="978025" y="272222"/>
                </a:lnTo>
                <a:lnTo>
                  <a:pt x="982688" y="270566"/>
                </a:lnTo>
                <a:lnTo>
                  <a:pt x="987842" y="268357"/>
                </a:lnTo>
                <a:lnTo>
                  <a:pt x="1000726" y="262467"/>
                </a:lnTo>
                <a:lnTo>
                  <a:pt x="1000726" y="248663"/>
                </a:lnTo>
                <a:lnTo>
                  <a:pt x="939434" y="248663"/>
                </a:lnTo>
                <a:lnTo>
                  <a:pt x="926205" y="247397"/>
                </a:lnTo>
                <a:lnTo>
                  <a:pt x="888784" y="217200"/>
                </a:lnTo>
                <a:lnTo>
                  <a:pt x="879983" y="171542"/>
                </a:lnTo>
                <a:lnTo>
                  <a:pt x="880996" y="154010"/>
                </a:lnTo>
                <a:lnTo>
                  <a:pt x="896180" y="114116"/>
                </a:lnTo>
                <a:lnTo>
                  <a:pt x="939434" y="93685"/>
                </a:lnTo>
                <a:lnTo>
                  <a:pt x="1000726" y="93685"/>
                </a:lnTo>
                <a:lnTo>
                  <a:pt x="1000726" y="79513"/>
                </a:lnTo>
                <a:lnTo>
                  <a:pt x="964662" y="66376"/>
                </a:lnTo>
                <a:lnTo>
                  <a:pt x="948373" y="63983"/>
                </a:lnTo>
                <a:lnTo>
                  <a:pt x="939986" y="63684"/>
                </a:lnTo>
                <a:close/>
              </a:path>
              <a:path w="1585595" h="350520">
                <a:moveTo>
                  <a:pt x="1000726" y="223631"/>
                </a:moveTo>
                <a:lnTo>
                  <a:pt x="998701" y="223631"/>
                </a:lnTo>
                <a:lnTo>
                  <a:pt x="992593" y="228899"/>
                </a:lnTo>
                <a:lnTo>
                  <a:pt x="986047" y="233662"/>
                </a:lnTo>
                <a:lnTo>
                  <a:pt x="947797" y="248225"/>
                </a:lnTo>
                <a:lnTo>
                  <a:pt x="939434" y="248663"/>
                </a:lnTo>
                <a:lnTo>
                  <a:pt x="1000726" y="248663"/>
                </a:lnTo>
                <a:lnTo>
                  <a:pt x="1000726" y="223631"/>
                </a:lnTo>
                <a:close/>
              </a:path>
              <a:path w="1585595" h="350520">
                <a:moveTo>
                  <a:pt x="1000726" y="93685"/>
                </a:moveTo>
                <a:lnTo>
                  <a:pt x="945447" y="93685"/>
                </a:lnTo>
                <a:lnTo>
                  <a:pt x="951705" y="94606"/>
                </a:lnTo>
                <a:lnTo>
                  <a:pt x="964712" y="98287"/>
                </a:lnTo>
                <a:lnTo>
                  <a:pt x="970356" y="100434"/>
                </a:lnTo>
                <a:lnTo>
                  <a:pt x="980663" y="105710"/>
                </a:lnTo>
                <a:lnTo>
                  <a:pt x="985326" y="108471"/>
                </a:lnTo>
                <a:lnTo>
                  <a:pt x="989130" y="111171"/>
                </a:lnTo>
                <a:lnTo>
                  <a:pt x="993057" y="113870"/>
                </a:lnTo>
                <a:lnTo>
                  <a:pt x="996247" y="116263"/>
                </a:lnTo>
                <a:lnTo>
                  <a:pt x="998701" y="118349"/>
                </a:lnTo>
                <a:lnTo>
                  <a:pt x="1000726" y="118349"/>
                </a:lnTo>
                <a:lnTo>
                  <a:pt x="1000726" y="93685"/>
                </a:lnTo>
                <a:close/>
              </a:path>
              <a:path w="1585595" h="350520">
                <a:moveTo>
                  <a:pt x="1112633" y="98839"/>
                </a:moveTo>
                <a:lnTo>
                  <a:pt x="1078030" y="98839"/>
                </a:lnTo>
                <a:lnTo>
                  <a:pt x="1078030" y="274063"/>
                </a:lnTo>
                <a:lnTo>
                  <a:pt x="1112633" y="274063"/>
                </a:lnTo>
                <a:lnTo>
                  <a:pt x="1112633" y="98839"/>
                </a:lnTo>
                <a:close/>
              </a:path>
              <a:path w="1585595" h="350520">
                <a:moveTo>
                  <a:pt x="1182576" y="68469"/>
                </a:moveTo>
                <a:lnTo>
                  <a:pt x="1008088" y="68469"/>
                </a:lnTo>
                <a:lnTo>
                  <a:pt x="1008088" y="98839"/>
                </a:lnTo>
                <a:lnTo>
                  <a:pt x="1182576" y="98839"/>
                </a:lnTo>
                <a:lnTo>
                  <a:pt x="1182576" y="68469"/>
                </a:lnTo>
                <a:close/>
              </a:path>
              <a:path w="1585595" h="350520">
                <a:moveTo>
                  <a:pt x="1285832" y="62763"/>
                </a:moveTo>
                <a:lnTo>
                  <a:pt x="1232720" y="78811"/>
                </a:lnTo>
                <a:lnTo>
                  <a:pt x="1200107" y="125573"/>
                </a:lnTo>
                <a:lnTo>
                  <a:pt x="1193803" y="171358"/>
                </a:lnTo>
                <a:lnTo>
                  <a:pt x="1195333" y="195090"/>
                </a:lnTo>
                <a:lnTo>
                  <a:pt x="1207573" y="234755"/>
                </a:lnTo>
                <a:lnTo>
                  <a:pt x="1247502" y="272498"/>
                </a:lnTo>
                <a:lnTo>
                  <a:pt x="1285832" y="279768"/>
                </a:lnTo>
                <a:lnTo>
                  <a:pt x="1305596" y="278008"/>
                </a:lnTo>
                <a:lnTo>
                  <a:pt x="1323288" y="272728"/>
                </a:lnTo>
                <a:lnTo>
                  <a:pt x="1338910" y="263928"/>
                </a:lnTo>
                <a:lnTo>
                  <a:pt x="1352462" y="251608"/>
                </a:lnTo>
                <a:lnTo>
                  <a:pt x="1353621" y="249951"/>
                </a:lnTo>
                <a:lnTo>
                  <a:pt x="1285832" y="249951"/>
                </a:lnTo>
                <a:lnTo>
                  <a:pt x="1273075" y="248709"/>
                </a:lnTo>
                <a:lnTo>
                  <a:pt x="1237690" y="218880"/>
                </a:lnTo>
                <a:lnTo>
                  <a:pt x="1229510" y="171358"/>
                </a:lnTo>
                <a:lnTo>
                  <a:pt x="1230419" y="152676"/>
                </a:lnTo>
                <a:lnTo>
                  <a:pt x="1244051" y="112091"/>
                </a:lnTo>
                <a:lnTo>
                  <a:pt x="1285832" y="92581"/>
                </a:lnTo>
                <a:lnTo>
                  <a:pt x="1353364" y="92581"/>
                </a:lnTo>
                <a:lnTo>
                  <a:pt x="1352462" y="91293"/>
                </a:lnTo>
                <a:lnTo>
                  <a:pt x="1338910" y="78811"/>
                </a:lnTo>
                <a:lnTo>
                  <a:pt x="1323288" y="69896"/>
                </a:lnTo>
                <a:lnTo>
                  <a:pt x="1305596" y="64547"/>
                </a:lnTo>
                <a:lnTo>
                  <a:pt x="1285832" y="62763"/>
                </a:lnTo>
                <a:close/>
              </a:path>
              <a:path w="1585595" h="350520">
                <a:moveTo>
                  <a:pt x="1353364" y="92581"/>
                </a:moveTo>
                <a:lnTo>
                  <a:pt x="1285832" y="92581"/>
                </a:lnTo>
                <a:lnTo>
                  <a:pt x="1298498" y="93800"/>
                </a:lnTo>
                <a:lnTo>
                  <a:pt x="1309622" y="97458"/>
                </a:lnTo>
                <a:lnTo>
                  <a:pt x="1338151" y="136571"/>
                </a:lnTo>
                <a:lnTo>
                  <a:pt x="1341786" y="171358"/>
                </a:lnTo>
                <a:lnTo>
                  <a:pt x="1340866" y="189821"/>
                </a:lnTo>
                <a:lnTo>
                  <a:pt x="1327062" y="230441"/>
                </a:lnTo>
                <a:lnTo>
                  <a:pt x="1285832" y="249951"/>
                </a:lnTo>
                <a:lnTo>
                  <a:pt x="1353621" y="249951"/>
                </a:lnTo>
                <a:lnTo>
                  <a:pt x="1363413" y="235963"/>
                </a:lnTo>
                <a:lnTo>
                  <a:pt x="1371236" y="217373"/>
                </a:lnTo>
                <a:lnTo>
                  <a:pt x="1375929" y="195838"/>
                </a:lnTo>
                <a:lnTo>
                  <a:pt x="1377494" y="171358"/>
                </a:lnTo>
                <a:lnTo>
                  <a:pt x="1375929" y="146959"/>
                </a:lnTo>
                <a:lnTo>
                  <a:pt x="1371236" y="125481"/>
                </a:lnTo>
                <a:lnTo>
                  <a:pt x="1363413" y="106926"/>
                </a:lnTo>
                <a:lnTo>
                  <a:pt x="1353364" y="92581"/>
                </a:lnTo>
                <a:close/>
              </a:path>
              <a:path w="1585595" h="350520">
                <a:moveTo>
                  <a:pt x="1447620" y="68469"/>
                </a:moveTo>
                <a:lnTo>
                  <a:pt x="1413017" y="68469"/>
                </a:lnTo>
                <a:lnTo>
                  <a:pt x="1413017" y="349895"/>
                </a:lnTo>
                <a:lnTo>
                  <a:pt x="1447620" y="349895"/>
                </a:lnTo>
                <a:lnTo>
                  <a:pt x="1447620" y="263755"/>
                </a:lnTo>
                <a:lnTo>
                  <a:pt x="1543539" y="263755"/>
                </a:lnTo>
                <a:lnTo>
                  <a:pt x="1547759" y="261029"/>
                </a:lnTo>
                <a:lnTo>
                  <a:pt x="1560816" y="247742"/>
                </a:lnTo>
                <a:lnTo>
                  <a:pt x="1561295" y="247006"/>
                </a:lnTo>
                <a:lnTo>
                  <a:pt x="1484738" y="247006"/>
                </a:lnTo>
                <a:lnTo>
                  <a:pt x="1477315" y="246208"/>
                </a:lnTo>
                <a:lnTo>
                  <a:pt x="1464431" y="243018"/>
                </a:lnTo>
                <a:lnTo>
                  <a:pt x="1456700" y="240012"/>
                </a:lnTo>
                <a:lnTo>
                  <a:pt x="1447620" y="235594"/>
                </a:lnTo>
                <a:lnTo>
                  <a:pt x="1447620" y="119085"/>
                </a:lnTo>
                <a:lnTo>
                  <a:pt x="1480532" y="99437"/>
                </a:lnTo>
                <a:lnTo>
                  <a:pt x="1502101" y="95710"/>
                </a:lnTo>
                <a:lnTo>
                  <a:pt x="1568448" y="95710"/>
                </a:lnTo>
                <a:lnTo>
                  <a:pt x="1565601" y="90740"/>
                </a:lnTo>
                <a:lnTo>
                  <a:pt x="1564950" y="90004"/>
                </a:lnTo>
                <a:lnTo>
                  <a:pt x="1447620" y="90004"/>
                </a:lnTo>
                <a:lnTo>
                  <a:pt x="1447620" y="68469"/>
                </a:lnTo>
                <a:close/>
              </a:path>
              <a:path w="1585595" h="350520">
                <a:moveTo>
                  <a:pt x="1543539" y="263755"/>
                </a:moveTo>
                <a:lnTo>
                  <a:pt x="1447620" y="263755"/>
                </a:lnTo>
                <a:lnTo>
                  <a:pt x="1453751" y="267195"/>
                </a:lnTo>
                <a:lnTo>
                  <a:pt x="1491368" y="277893"/>
                </a:lnTo>
                <a:lnTo>
                  <a:pt x="1498788" y="278112"/>
                </a:lnTo>
                <a:lnTo>
                  <a:pt x="1516745" y="276214"/>
                </a:lnTo>
                <a:lnTo>
                  <a:pt x="1533069" y="270520"/>
                </a:lnTo>
                <a:lnTo>
                  <a:pt x="1543539" y="263755"/>
                </a:lnTo>
                <a:close/>
              </a:path>
              <a:path w="1585595" h="350520">
                <a:moveTo>
                  <a:pt x="1568448" y="95710"/>
                </a:moveTo>
                <a:lnTo>
                  <a:pt x="1502101" y="95710"/>
                </a:lnTo>
                <a:lnTo>
                  <a:pt x="1513835" y="96929"/>
                </a:lnTo>
                <a:lnTo>
                  <a:pt x="1523820" y="100587"/>
                </a:lnTo>
                <a:lnTo>
                  <a:pt x="1546965" y="138504"/>
                </a:lnTo>
                <a:lnTo>
                  <a:pt x="1549772" y="169701"/>
                </a:lnTo>
                <a:lnTo>
                  <a:pt x="1548841" y="187521"/>
                </a:lnTo>
                <a:lnTo>
                  <a:pt x="1534864" y="227312"/>
                </a:lnTo>
                <a:lnTo>
                  <a:pt x="1493082" y="247006"/>
                </a:lnTo>
                <a:lnTo>
                  <a:pt x="1561295" y="247006"/>
                </a:lnTo>
                <a:lnTo>
                  <a:pt x="1571606" y="231166"/>
                </a:lnTo>
                <a:lnTo>
                  <a:pt x="1579314" y="211989"/>
                </a:lnTo>
                <a:lnTo>
                  <a:pt x="1583938" y="190212"/>
                </a:lnTo>
                <a:lnTo>
                  <a:pt x="1585480" y="165836"/>
                </a:lnTo>
                <a:lnTo>
                  <a:pt x="1584237" y="143473"/>
                </a:lnTo>
                <a:lnTo>
                  <a:pt x="1580510" y="123503"/>
                </a:lnTo>
                <a:lnTo>
                  <a:pt x="1574298" y="105925"/>
                </a:lnTo>
                <a:lnTo>
                  <a:pt x="1568448" y="95710"/>
                </a:lnTo>
                <a:close/>
              </a:path>
              <a:path w="1585595" h="350520">
                <a:moveTo>
                  <a:pt x="1510568" y="62763"/>
                </a:moveTo>
                <a:lnTo>
                  <a:pt x="1468499" y="74785"/>
                </a:lnTo>
                <a:lnTo>
                  <a:pt x="1447620" y="90004"/>
                </a:lnTo>
                <a:lnTo>
                  <a:pt x="1564950" y="90004"/>
                </a:lnTo>
                <a:lnTo>
                  <a:pt x="1554776" y="78500"/>
                </a:lnTo>
                <a:lnTo>
                  <a:pt x="1541996" y="69758"/>
                </a:lnTo>
                <a:lnTo>
                  <a:pt x="1527260" y="64512"/>
                </a:lnTo>
                <a:lnTo>
                  <a:pt x="1510568" y="6276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621" y="4559068"/>
            <a:ext cx="2985245" cy="3278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5149" y="4453071"/>
            <a:ext cx="3292070" cy="35560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511303" y="3418744"/>
            <a:ext cx="4949190" cy="560705"/>
          </a:xfrm>
          <a:custGeom>
            <a:avLst/>
            <a:gdLst/>
            <a:ahLst/>
            <a:cxnLst/>
            <a:rect l="l" t="t" r="r" b="b"/>
            <a:pathLst>
              <a:path w="4949190" h="560704">
                <a:moveTo>
                  <a:pt x="74974" y="403129"/>
                </a:moveTo>
                <a:lnTo>
                  <a:pt x="0" y="403129"/>
                </a:lnTo>
                <a:lnTo>
                  <a:pt x="90680" y="560192"/>
                </a:lnTo>
                <a:lnTo>
                  <a:pt x="172293" y="418835"/>
                </a:lnTo>
                <a:lnTo>
                  <a:pt x="74974" y="418835"/>
                </a:lnTo>
                <a:lnTo>
                  <a:pt x="74974" y="403129"/>
                </a:lnTo>
                <a:close/>
              </a:path>
              <a:path w="4949190" h="560704">
                <a:moveTo>
                  <a:pt x="300098" y="0"/>
                </a:moveTo>
                <a:lnTo>
                  <a:pt x="254727" y="4573"/>
                </a:lnTo>
                <a:lnTo>
                  <a:pt x="212469" y="17691"/>
                </a:lnTo>
                <a:lnTo>
                  <a:pt x="174229" y="38447"/>
                </a:lnTo>
                <a:lnTo>
                  <a:pt x="140911" y="65937"/>
                </a:lnTo>
                <a:lnTo>
                  <a:pt x="113421" y="99255"/>
                </a:lnTo>
                <a:lnTo>
                  <a:pt x="92665" y="137495"/>
                </a:lnTo>
                <a:lnTo>
                  <a:pt x="79547" y="179753"/>
                </a:lnTo>
                <a:lnTo>
                  <a:pt x="74974" y="225124"/>
                </a:lnTo>
                <a:lnTo>
                  <a:pt x="74974" y="418835"/>
                </a:lnTo>
                <a:lnTo>
                  <a:pt x="106386" y="418835"/>
                </a:lnTo>
                <a:lnTo>
                  <a:pt x="106386" y="225124"/>
                </a:lnTo>
                <a:lnTo>
                  <a:pt x="111502" y="180707"/>
                </a:lnTo>
                <a:lnTo>
                  <a:pt x="126075" y="139934"/>
                </a:lnTo>
                <a:lnTo>
                  <a:pt x="148943" y="103967"/>
                </a:lnTo>
                <a:lnTo>
                  <a:pt x="178941" y="73968"/>
                </a:lnTo>
                <a:lnTo>
                  <a:pt x="214908" y="51101"/>
                </a:lnTo>
                <a:lnTo>
                  <a:pt x="255682" y="36528"/>
                </a:lnTo>
                <a:lnTo>
                  <a:pt x="300098" y="31412"/>
                </a:lnTo>
                <a:lnTo>
                  <a:pt x="300098" y="0"/>
                </a:lnTo>
                <a:close/>
              </a:path>
              <a:path w="4949190" h="560704">
                <a:moveTo>
                  <a:pt x="181361" y="403129"/>
                </a:moveTo>
                <a:lnTo>
                  <a:pt x="106386" y="403129"/>
                </a:lnTo>
                <a:lnTo>
                  <a:pt x="106386" y="418835"/>
                </a:lnTo>
                <a:lnTo>
                  <a:pt x="172293" y="418835"/>
                </a:lnTo>
                <a:lnTo>
                  <a:pt x="181361" y="403129"/>
                </a:lnTo>
                <a:close/>
              </a:path>
              <a:path w="4949190" h="560704">
                <a:moveTo>
                  <a:pt x="4949171" y="0"/>
                </a:moveTo>
                <a:lnTo>
                  <a:pt x="300098" y="0"/>
                </a:lnTo>
                <a:lnTo>
                  <a:pt x="300098" y="31412"/>
                </a:lnTo>
                <a:lnTo>
                  <a:pt x="4949171" y="31412"/>
                </a:lnTo>
                <a:lnTo>
                  <a:pt x="4949171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43624" y="3418744"/>
            <a:ext cx="4949190" cy="560705"/>
          </a:xfrm>
          <a:custGeom>
            <a:avLst/>
            <a:gdLst/>
            <a:ahLst/>
            <a:cxnLst/>
            <a:rect l="l" t="t" r="r" b="b"/>
            <a:pathLst>
              <a:path w="4949190" h="560704">
                <a:moveTo>
                  <a:pt x="4874197" y="403129"/>
                </a:moveTo>
                <a:lnTo>
                  <a:pt x="4949171" y="403129"/>
                </a:lnTo>
                <a:lnTo>
                  <a:pt x="4858490" y="560192"/>
                </a:lnTo>
                <a:lnTo>
                  <a:pt x="4776878" y="418835"/>
                </a:lnTo>
                <a:lnTo>
                  <a:pt x="4874197" y="418835"/>
                </a:lnTo>
                <a:lnTo>
                  <a:pt x="4874197" y="403129"/>
                </a:lnTo>
                <a:close/>
              </a:path>
              <a:path w="4949190" h="560704">
                <a:moveTo>
                  <a:pt x="4649073" y="0"/>
                </a:moveTo>
                <a:lnTo>
                  <a:pt x="4694443" y="4573"/>
                </a:lnTo>
                <a:lnTo>
                  <a:pt x="4736701" y="17691"/>
                </a:lnTo>
                <a:lnTo>
                  <a:pt x="4774942" y="38447"/>
                </a:lnTo>
                <a:lnTo>
                  <a:pt x="4808259" y="65937"/>
                </a:lnTo>
                <a:lnTo>
                  <a:pt x="4835749" y="99255"/>
                </a:lnTo>
                <a:lnTo>
                  <a:pt x="4856505" y="137495"/>
                </a:lnTo>
                <a:lnTo>
                  <a:pt x="4869623" y="179753"/>
                </a:lnTo>
                <a:lnTo>
                  <a:pt x="4874197" y="225124"/>
                </a:lnTo>
                <a:lnTo>
                  <a:pt x="4874197" y="418835"/>
                </a:lnTo>
                <a:lnTo>
                  <a:pt x="4842784" y="418835"/>
                </a:lnTo>
                <a:lnTo>
                  <a:pt x="4842784" y="225124"/>
                </a:lnTo>
                <a:lnTo>
                  <a:pt x="4837668" y="180707"/>
                </a:lnTo>
                <a:lnTo>
                  <a:pt x="4823095" y="139934"/>
                </a:lnTo>
                <a:lnTo>
                  <a:pt x="4800228" y="103967"/>
                </a:lnTo>
                <a:lnTo>
                  <a:pt x="4770229" y="73968"/>
                </a:lnTo>
                <a:lnTo>
                  <a:pt x="4734262" y="51101"/>
                </a:lnTo>
                <a:lnTo>
                  <a:pt x="4693489" y="36528"/>
                </a:lnTo>
                <a:lnTo>
                  <a:pt x="4649073" y="31412"/>
                </a:lnTo>
                <a:lnTo>
                  <a:pt x="4649073" y="0"/>
                </a:lnTo>
                <a:close/>
              </a:path>
              <a:path w="4949190" h="560704">
                <a:moveTo>
                  <a:pt x="4767810" y="403129"/>
                </a:moveTo>
                <a:lnTo>
                  <a:pt x="4842784" y="403129"/>
                </a:lnTo>
                <a:lnTo>
                  <a:pt x="4842784" y="418835"/>
                </a:lnTo>
                <a:lnTo>
                  <a:pt x="4776878" y="418835"/>
                </a:lnTo>
                <a:lnTo>
                  <a:pt x="4767810" y="403129"/>
                </a:lnTo>
                <a:close/>
              </a:path>
              <a:path w="4949190" h="560704">
                <a:moveTo>
                  <a:pt x="0" y="0"/>
                </a:moveTo>
                <a:lnTo>
                  <a:pt x="4649073" y="0"/>
                </a:lnTo>
                <a:lnTo>
                  <a:pt x="4649073" y="31412"/>
                </a:lnTo>
                <a:lnTo>
                  <a:pt x="0" y="31412"/>
                </a:lnTo>
                <a:lnTo>
                  <a:pt x="0" y="0"/>
                </a:lnTo>
                <a:close/>
              </a:path>
            </a:pathLst>
          </a:custGeom>
          <a:solidFill>
            <a:srgbClr val="0A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647" y="5670951"/>
            <a:ext cx="2281221" cy="21866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84250" y="5349875"/>
            <a:ext cx="17935545" cy="1759108"/>
            <a:chOff x="1853960" y="9519729"/>
            <a:chExt cx="17935545" cy="1759108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61747" y="9907802"/>
              <a:ext cx="7727758" cy="9423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3960" y="9519729"/>
              <a:ext cx="8460475" cy="1759108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92" y="3119779"/>
            <a:ext cx="2991036" cy="829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10" y="4308157"/>
            <a:ext cx="3388065" cy="8296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543" y="4216056"/>
            <a:ext cx="3819281" cy="829630"/>
          </a:xfrm>
          <a:prstGeom prst="rect">
            <a:avLst/>
          </a:prstGeom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00424F5-B95F-BA40-9D55-C07F5807DE32}"/>
              </a:ext>
            </a:extLst>
          </p:cNvPr>
          <p:cNvSpPr txBox="1">
            <a:spLocks/>
          </p:cNvSpPr>
          <p:nvPr/>
        </p:nvSpPr>
        <p:spPr>
          <a:xfrm>
            <a:off x="4337050" y="1204365"/>
            <a:ext cx="18093690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kern="0" dirty="0">
                <a:solidFill>
                  <a:srgbClr val="0076BA"/>
                </a:solidFill>
              </a:rPr>
              <a:t> </a:t>
            </a:r>
            <a:r>
              <a:rPr lang="ru-RU" sz="4400" kern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 считаетесь ли Вы инвестором  </a:t>
            </a:r>
          </a:p>
        </p:txBody>
      </p:sp>
      <p:pic>
        <p:nvPicPr>
          <p:cNvPr id="36" name="object 29">
            <a:extLst>
              <a:ext uri="{FF2B5EF4-FFF2-40B4-BE49-F238E27FC236}">
                <a16:creationId xmlns:a16="http://schemas.microsoft.com/office/drawing/2014/main" id="{4115617A-59EA-5344-A1DA-667B946AAA7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90250" y="5273675"/>
            <a:ext cx="8460475" cy="1759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8E679-BD03-4D4E-820C-38E00ED57A38}"/>
              </a:ext>
            </a:extLst>
          </p:cNvPr>
          <p:cNvSpPr txBox="1"/>
          <p:nvPr/>
        </p:nvSpPr>
        <p:spPr>
          <a:xfrm>
            <a:off x="4184650" y="5578475"/>
            <a:ext cx="59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– 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 Российской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922A7-6A8C-C64C-BB78-38E68CCAC058}"/>
              </a:ext>
            </a:extLst>
          </p:cNvPr>
          <p:cNvSpPr txBox="1"/>
          <p:nvPr/>
        </p:nvSpPr>
        <p:spPr>
          <a:xfrm>
            <a:off x="2736850" y="5959475"/>
            <a:ext cx="825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которому разрешено инвестировать за рубеж,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лицо, постоянно проживающее в России.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3A717-8D2C-E54D-8619-0DB957EB808F}"/>
              </a:ext>
            </a:extLst>
          </p:cNvPr>
          <p:cNvSpPr txBox="1"/>
          <p:nvPr/>
        </p:nvSpPr>
        <p:spPr>
          <a:xfrm>
            <a:off x="12529780" y="8532810"/>
            <a:ext cx="577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</a:t>
            </a:r>
            <a:r>
              <a:rPr lang="ru-RU" sz="3600" dirty="0" smtClean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</a:t>
            </a:r>
            <a:endParaRPr lang="ru-RU" sz="36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AE83CED-4EAA-DF43-BD49-1CE2C76FCB13}"/>
              </a:ext>
            </a:extLst>
          </p:cNvPr>
          <p:cNvGrpSpPr/>
          <p:nvPr/>
        </p:nvGrpSpPr>
        <p:grpSpPr>
          <a:xfrm>
            <a:off x="14852649" y="7086113"/>
            <a:ext cx="1083747" cy="1172483"/>
            <a:chOff x="8262131" y="1215879"/>
            <a:chExt cx="1042182" cy="1042182"/>
          </a:xfrm>
        </p:grpSpPr>
        <p:sp>
          <p:nvSpPr>
            <p:cNvPr id="21" name="Стрелка вниз 20">
              <a:extLst>
                <a:ext uri="{FF2B5EF4-FFF2-40B4-BE49-F238E27FC236}">
                  <a16:creationId xmlns:a16="http://schemas.microsoft.com/office/drawing/2014/main" id="{B6C1BB0F-7D05-1242-AE71-4B6257F8E1F5}"/>
                </a:ext>
              </a:extLst>
            </p:cNvPr>
            <p:cNvSpPr/>
            <p:nvPr/>
          </p:nvSpPr>
          <p:spPr>
            <a:xfrm>
              <a:off x="8262131" y="1215879"/>
              <a:ext cx="1042182" cy="10421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низ 4">
              <a:extLst>
                <a:ext uri="{FF2B5EF4-FFF2-40B4-BE49-F238E27FC236}">
                  <a16:creationId xmlns:a16="http://schemas.microsoft.com/office/drawing/2014/main" id="{AECF88CD-D4D2-244F-A4FE-E79FE8BC6DB2}"/>
                </a:ext>
              </a:extLst>
            </p:cNvPr>
            <p:cNvSpPr txBox="1"/>
            <p:nvPr/>
          </p:nvSpPr>
          <p:spPr>
            <a:xfrm>
              <a:off x="8496622" y="1215879"/>
              <a:ext cx="573200" cy="78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  <p:pic>
        <p:nvPicPr>
          <p:cNvPr id="23" name="object 22">
            <a:extLst>
              <a:ext uri="{FF2B5EF4-FFF2-40B4-BE49-F238E27FC236}">
                <a16:creationId xmlns:a16="http://schemas.microsoft.com/office/drawing/2014/main" id="{CC47B6BE-6651-A543-8FAE-0A93C1AA451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38050" y="8397875"/>
            <a:ext cx="6105693" cy="16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DA7342-BC44-564C-84CD-BDF1902AA73C}"/>
              </a:ext>
            </a:extLst>
          </p:cNvPr>
          <p:cNvSpPr txBox="1"/>
          <p:nvPr/>
        </p:nvSpPr>
        <p:spPr>
          <a:xfrm>
            <a:off x="11990269" y="3694670"/>
            <a:ext cx="716343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GCM Mining v. Colombia, ICSID Case ARB/18/23</a:t>
            </a:r>
            <a:endParaRPr lang="ru-RU" sz="2300" dirty="0">
              <a:solidFill>
                <a:srgbClr val="3490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3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реальная финансово-хозяйственная деятельность – больше, чем регистрации юр. лица </a:t>
            </a:r>
          </a:p>
          <a:p>
            <a:pPr algn="just"/>
            <a:r>
              <a:rPr lang="ru-RU" sz="23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 компания - «пустышка») 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74E475F8-079A-CD4E-9DE0-2363CFDFF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80637"/>
              </p:ext>
            </p:extLst>
          </p:nvPr>
        </p:nvGraphicFramePr>
        <p:xfrm>
          <a:off x="2282281" y="3373977"/>
          <a:ext cx="10946252" cy="550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id="{5E0CE56F-2931-FB4D-9774-FE9704EF3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935" y="7857107"/>
            <a:ext cx="609968" cy="49273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Трактор">
            <a:extLst>
              <a:ext uri="{FF2B5EF4-FFF2-40B4-BE49-F238E27FC236}">
                <a16:creationId xmlns:a16="http://schemas.microsoft.com/office/drawing/2014/main" id="{5BC36668-DBC0-8C4E-B804-666A7651325F}"/>
              </a:ext>
            </a:extLst>
          </p:cNvPr>
          <p:cNvSpPr/>
          <p:nvPr/>
        </p:nvSpPr>
        <p:spPr>
          <a:xfrm>
            <a:off x="1147531" y="4318551"/>
            <a:ext cx="695614" cy="49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9160" y="0"/>
                </a:lnTo>
                <a:lnTo>
                  <a:pt x="7065" y="0"/>
                </a:lnTo>
                <a:lnTo>
                  <a:pt x="3245" y="0"/>
                </a:lnTo>
                <a:close/>
                <a:moveTo>
                  <a:pt x="4582" y="1624"/>
                </a:moveTo>
                <a:lnTo>
                  <a:pt x="5274" y="1624"/>
                </a:ln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id="{4D007BCC-9369-B440-9834-419DD62DB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802" y="6004724"/>
            <a:ext cx="500657" cy="49911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896B86-8360-A648-8010-130F447A1CB2}"/>
              </a:ext>
            </a:extLst>
          </p:cNvPr>
          <p:cNvSpPr txBox="1"/>
          <p:nvPr/>
        </p:nvSpPr>
        <p:spPr>
          <a:xfrm>
            <a:off x="222250" y="1648979"/>
            <a:ext cx="2010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Юридическое лицо-инвестор</a:t>
            </a:r>
          </a:p>
        </p:txBody>
      </p:sp>
      <p:pic>
        <p:nvPicPr>
          <p:cNvPr id="24" name="object 22">
            <a:extLst>
              <a:ext uri="{FF2B5EF4-FFF2-40B4-BE49-F238E27FC236}">
                <a16:creationId xmlns:a16="http://schemas.microsoft.com/office/drawing/2014/main" id="{3DB88D4F-1AAF-3246-8BBE-0D31D6B3AA8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66650" y="7026275"/>
            <a:ext cx="7561247" cy="1981200"/>
          </a:xfrm>
          <a:prstGeom prst="rect">
            <a:avLst/>
          </a:prstGeom>
        </p:spPr>
      </p:pic>
      <p:pic>
        <p:nvPicPr>
          <p:cNvPr id="13" name="object 22">
            <a:extLst>
              <a:ext uri="{FF2B5EF4-FFF2-40B4-BE49-F238E27FC236}">
                <a16:creationId xmlns:a16="http://schemas.microsoft.com/office/drawing/2014/main" id="{ED5D9AD8-3C66-7542-A4CB-584578A342B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23240" y="5323546"/>
            <a:ext cx="7163439" cy="1576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B2FE1-59CF-564D-A266-7955B6E232E9}"/>
              </a:ext>
            </a:extLst>
          </p:cNvPr>
          <p:cNvSpPr txBox="1"/>
          <p:nvPr/>
        </p:nvSpPr>
        <p:spPr>
          <a:xfrm>
            <a:off x="12505899" y="5458842"/>
            <a:ext cx="6980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400" b="0" i="0" dirty="0" err="1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Inceysa</a:t>
            </a:r>
            <a:r>
              <a:rPr lang="en-US" sz="2400" b="0" i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v. El Salvador</a:t>
            </a:r>
            <a:r>
              <a:rPr lang="ru-RU" sz="2400" b="0" i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0" i="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ICSID Case ARB/03/26</a:t>
            </a:r>
            <a:r>
              <a:rPr lang="en-US" sz="24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активы,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вложенные в результате коррупции – не инвестиция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EC3B8-C8F2-5744-BEFD-3566AAFA6D45}"/>
              </a:ext>
            </a:extLst>
          </p:cNvPr>
          <p:cNvSpPr txBox="1"/>
          <p:nvPr/>
        </p:nvSpPr>
        <p:spPr>
          <a:xfrm>
            <a:off x="12747125" y="7020594"/>
            <a:ext cx="7163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Банк, агентство по приватизации,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по управлению госимуществом могут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признаны </a:t>
            </a:r>
            <a:r>
              <a:rPr lang="ru-RU" sz="23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осуществляющими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государственные полномочия. Тогда они не считаются инвесторами.</a:t>
            </a:r>
          </a:p>
        </p:txBody>
      </p:sp>
      <p:pic>
        <p:nvPicPr>
          <p:cNvPr id="23" name="object 22">
            <a:extLst>
              <a:ext uri="{FF2B5EF4-FFF2-40B4-BE49-F238E27FC236}">
                <a16:creationId xmlns:a16="http://schemas.microsoft.com/office/drawing/2014/main" id="{7C96ACA7-DBEC-1441-AD56-1635DDE4077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04650" y="3715133"/>
            <a:ext cx="7534678" cy="1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0D12771-2DB2-5548-A311-72F8D54DF9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442109"/>
              </p:ext>
            </p:extLst>
          </p:nvPr>
        </p:nvGraphicFramePr>
        <p:xfrm>
          <a:off x="831849" y="-212725"/>
          <a:ext cx="18543787" cy="923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ject 22">
            <a:extLst>
              <a:ext uri="{FF2B5EF4-FFF2-40B4-BE49-F238E27FC236}">
                <a16:creationId xmlns:a16="http://schemas.microsoft.com/office/drawing/2014/main" id="{2AFAB8FC-742B-0444-990A-A5D46892529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0895" y="9099048"/>
            <a:ext cx="6105693" cy="1683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13174-1BB0-AC44-B31F-D53AC9E454F1}"/>
              </a:ext>
            </a:extLst>
          </p:cNvPr>
          <p:cNvSpPr txBox="1"/>
          <p:nvPr/>
        </p:nvSpPr>
        <p:spPr>
          <a:xfrm>
            <a:off x="7537450" y="910532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активы, если были вложены фин. средства, или принят коммерческий риск, или целью вложения была прибыль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AC045-C9C1-9241-BDC2-27A40B84CE50}"/>
              </a:ext>
            </a:extLst>
          </p:cNvPr>
          <p:cNvSpPr txBox="1"/>
          <p:nvPr/>
        </p:nvSpPr>
        <p:spPr>
          <a:xfrm>
            <a:off x="9760841" y="824547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3454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05E1-84B9-2F4A-8A3C-91F94194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1750" y="1365540"/>
            <a:ext cx="23064555" cy="61555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76BA"/>
                </a:solidFill>
              </a:rPr>
              <a:t> </a:t>
            </a:r>
            <a:r>
              <a:rPr lang="ru-RU" sz="40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Проверить, считаются ли Ваши активы инвестицией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39C6CA6-5531-8F44-93D3-83BC53EBE0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0250825"/>
              </p:ext>
            </p:extLst>
          </p:nvPr>
        </p:nvGraphicFramePr>
        <p:xfrm>
          <a:off x="565547" y="2411582"/>
          <a:ext cx="18533349" cy="742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F4C6B-B665-E74D-88DE-C70939B3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C543-69FC-4FE5-94FA-01951DF01AD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DCF9C0-135B-E946-A743-A65FD5C16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63017" y="5328074"/>
            <a:ext cx="1121881" cy="11218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C0E733-E95D-5945-9E6C-09082013DE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4898" y="2722793"/>
            <a:ext cx="1121881" cy="1121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2DE5EE-72F9-EB49-A9A4-5CD02A830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09924" y="8494295"/>
            <a:ext cx="1121881" cy="1121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6F4FD4-7157-C045-A60D-09A4A418A6A3}"/>
              </a:ext>
            </a:extLst>
          </p:cNvPr>
          <p:cNvSpPr txBox="1"/>
          <p:nvPr/>
        </p:nvSpPr>
        <p:spPr>
          <a:xfrm>
            <a:off x="1615288" y="1234766"/>
            <a:ext cx="240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DA3C2-C96B-F246-A7EB-307CDA53EB74}"/>
              </a:ext>
            </a:extLst>
          </p:cNvPr>
          <p:cNvSpPr txBox="1"/>
          <p:nvPr/>
        </p:nvSpPr>
        <p:spPr>
          <a:xfrm>
            <a:off x="9975850" y="2682875"/>
            <a:ext cx="7325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или ваша организация собственник активов</a:t>
            </a:r>
            <a:endParaRPr lang="en-US" sz="2400" dirty="0" smtClean="0"/>
          </a:p>
          <a:p>
            <a:pPr lvl="0" algn="ctr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активы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вложены Вами </a:t>
            </a:r>
          </a:p>
          <a:p>
            <a:pPr lvl="0"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</a:p>
          <a:p>
            <a:pPr lvl="0"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юр. лицом из третьего государства</a:t>
            </a:r>
          </a:p>
          <a:p>
            <a:pPr lvl="0"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(если оспариваются действия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Франции, Швеции, Канады,  Бельгии, Люксембурга, Швейцарии или Нидерландов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912EC-D03A-2340-982C-F2D5D5BCB32B}"/>
              </a:ext>
            </a:extLst>
          </p:cNvPr>
          <p:cNvSpPr txBox="1"/>
          <p:nvPr/>
        </p:nvSpPr>
        <p:spPr>
          <a:xfrm>
            <a:off x="10128250" y="6721475"/>
            <a:ext cx="751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«вложение» означает, что с помощью активов извлекается прибыль. </a:t>
            </a:r>
            <a:r>
              <a:rPr lang="ru-RU" sz="2400" dirty="0">
                <a:solidFill>
                  <a:srgbClr val="3490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соглашение </a:t>
            </a:r>
            <a:b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защищает песню/изобретение,  если они не были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«вложены» на территории иностранного государства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2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1285</Words>
  <Application>Microsoft Office PowerPoint</Application>
  <PresentationFormat>Произвольный</PresentationFormat>
  <Paragraphs>217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 Medium</vt:lpstr>
      <vt:lpstr>Stem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Проверить, считаются ли Ваши активы инвестицией </vt:lpstr>
      <vt:lpstr>Шаг 4  Проверить, являются ли действия иностранного государства нарушением  соглашения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Starshinova Olga</cp:lastModifiedBy>
  <cp:revision>60</cp:revision>
  <dcterms:created xsi:type="dcterms:W3CDTF">2022-04-18T13:38:26Z</dcterms:created>
  <dcterms:modified xsi:type="dcterms:W3CDTF">2022-04-22T04:38:08Z</dcterms:modified>
</cp:coreProperties>
</file>